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2" r:id="rId9"/>
  </p:sldMasterIdLst>
  <p:notesMasterIdLst>
    <p:notesMasterId r:id="rId20"/>
  </p:notesMasterIdLst>
  <p:handoutMasterIdLst>
    <p:handoutMasterId r:id="rId21"/>
  </p:handoutMasterIdLst>
  <p:sldIdLst>
    <p:sldId id="260" r:id="rId10"/>
    <p:sldId id="257" r:id="rId11"/>
    <p:sldId id="269" r:id="rId12"/>
    <p:sldId id="267" r:id="rId13"/>
    <p:sldId id="270" r:id="rId14"/>
    <p:sldId id="262" r:id="rId15"/>
    <p:sldId id="271" r:id="rId16"/>
    <p:sldId id="263" r:id="rId17"/>
    <p:sldId id="264" r:id="rId18"/>
    <p:sldId id="265" r:id="rId19"/>
  </p:sldIdLst>
  <p:sldSz cx="12190413" cy="6858000"/>
  <p:notesSz cx="6808788" cy="9940925"/>
  <p:custDataLst>
    <p:tags r:id="rId22"/>
  </p:custDataLst>
  <p:defaultTextStyle>
    <a:defPPr>
      <a:defRPr lang="da-DK"/>
    </a:defPPr>
    <a:lvl1pPr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1pPr>
    <a:lvl2pPr marL="457200"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2pPr>
    <a:lvl3pPr marL="914400"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3pPr>
    <a:lvl4pPr marL="1371600"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4pPr>
    <a:lvl5pPr marL="1828800"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5pPr>
    <a:lvl6pPr marL="2286000" algn="l" defTabSz="914400" rtl="0" eaLnBrk="1" latinLnBrk="0" hangingPunct="1">
      <a:defRPr sz="1600" kern="1200">
        <a:solidFill>
          <a:schemeClr val="tx1"/>
        </a:solidFill>
        <a:latin typeface="Verdana" pitchFamily="34" charset="0"/>
        <a:ea typeface="ＭＳ Ｐゴシック" pitchFamily="-80" charset="-128"/>
        <a:cs typeface="+mn-cs"/>
      </a:defRPr>
    </a:lvl6pPr>
    <a:lvl7pPr marL="2743200" algn="l" defTabSz="914400" rtl="0" eaLnBrk="1" latinLnBrk="0" hangingPunct="1">
      <a:defRPr sz="1600" kern="1200">
        <a:solidFill>
          <a:schemeClr val="tx1"/>
        </a:solidFill>
        <a:latin typeface="Verdana" pitchFamily="34" charset="0"/>
        <a:ea typeface="ＭＳ Ｐゴシック" pitchFamily="-80" charset="-128"/>
        <a:cs typeface="+mn-cs"/>
      </a:defRPr>
    </a:lvl7pPr>
    <a:lvl8pPr marL="3200400" algn="l" defTabSz="914400" rtl="0" eaLnBrk="1" latinLnBrk="0" hangingPunct="1">
      <a:defRPr sz="1600" kern="1200">
        <a:solidFill>
          <a:schemeClr val="tx1"/>
        </a:solidFill>
        <a:latin typeface="Verdana" pitchFamily="34" charset="0"/>
        <a:ea typeface="ＭＳ Ｐゴシック" pitchFamily="-80" charset="-128"/>
        <a:cs typeface="+mn-cs"/>
      </a:defRPr>
    </a:lvl8pPr>
    <a:lvl9pPr marL="3657600" algn="l" defTabSz="914400" rtl="0" eaLnBrk="1" latinLnBrk="0" hangingPunct="1">
      <a:defRPr sz="1600" kern="1200">
        <a:solidFill>
          <a:schemeClr val="tx1"/>
        </a:solidFill>
        <a:latin typeface="Verdana" pitchFamily="34" charset="0"/>
        <a:ea typeface="ＭＳ Ｐゴシック" pitchFamily="-80"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990000"/>
    <a:srgbClr val="000000"/>
    <a:srgbClr val="FFCC00"/>
    <a:srgbClr val="FF6600"/>
    <a:srgbClr val="FF0000"/>
    <a:srgbClr val="FF0099"/>
    <a:srgbClr val="CC3399"/>
    <a:srgbClr val="660066"/>
    <a:srgbClr val="66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3375" autoAdjust="0"/>
    <p:restoredTop sz="96302" autoAdjust="0"/>
  </p:normalViewPr>
  <p:slideViewPr>
    <p:cSldViewPr showGuides="1">
      <p:cViewPr varScale="1">
        <p:scale>
          <a:sx n="108" d="100"/>
          <a:sy n="108" d="100"/>
        </p:scale>
        <p:origin x="1452" y="72"/>
      </p:cViewPr>
      <p:guideLst/>
    </p:cSldViewPr>
  </p:slideViewPr>
  <p:outlineViewPr>
    <p:cViewPr>
      <p:scale>
        <a:sx n="33" d="100"/>
        <a:sy n="33" d="100"/>
      </p:scale>
      <p:origin x="0" y="-3136"/>
    </p:cViewPr>
  </p:outlineViewPr>
  <p:notesTextViewPr>
    <p:cViewPr>
      <p:scale>
        <a:sx n="100" d="100"/>
        <a:sy n="100" d="100"/>
      </p:scale>
      <p:origin x="0" y="0"/>
    </p:cViewPr>
  </p:notesTextViewPr>
  <p:notesViewPr>
    <p:cSldViewPr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customXml" Target="../customXml/item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2.xml"/><Relationship Id="rId24"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6.xml"/><Relationship Id="rId23"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customXml" Target="../customXml/item4.xml"/><Relationship Id="rId9" Type="http://schemas.openxmlformats.org/officeDocument/2006/relationships/slideMaster" Target="slideMasters/slideMaster1.xml"/><Relationship Id="rId14" Type="http://schemas.openxmlformats.org/officeDocument/2006/relationships/slide" Target="slides/slide5.xml"/><Relationship Id="rId22"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50475" cy="497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defRPr sz="1200"/>
            </a:lvl1pPr>
          </a:lstStyle>
          <a:p>
            <a:endParaRPr lang="da-DK" dirty="0">
              <a:latin typeface="Arial" panose="020B0604020202020204" pitchFamily="34" charset="0"/>
            </a:endParaRPr>
          </a:p>
        </p:txBody>
      </p:sp>
      <p:sp>
        <p:nvSpPr>
          <p:cNvPr id="63491" name="Rectangle 3"/>
          <p:cNvSpPr>
            <a:spLocks noGrp="1" noChangeArrowheads="1"/>
          </p:cNvSpPr>
          <p:nvPr>
            <p:ph type="dt" sz="quarter" idx="1"/>
          </p:nvPr>
        </p:nvSpPr>
        <p:spPr bwMode="auto">
          <a:xfrm>
            <a:off x="3856737" y="0"/>
            <a:ext cx="2950475" cy="497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defRPr sz="1200"/>
            </a:lvl1pPr>
          </a:lstStyle>
          <a:p>
            <a:endParaRPr lang="da-DK" dirty="0">
              <a:latin typeface="Arial" panose="020B0604020202020204" pitchFamily="34" charset="0"/>
            </a:endParaRPr>
          </a:p>
        </p:txBody>
      </p:sp>
      <p:sp>
        <p:nvSpPr>
          <p:cNvPr id="63492" name="Rectangle 4"/>
          <p:cNvSpPr>
            <a:spLocks noGrp="1" noChangeArrowheads="1"/>
          </p:cNvSpPr>
          <p:nvPr>
            <p:ph type="ftr" sz="quarter" idx="2"/>
          </p:nvPr>
        </p:nvSpPr>
        <p:spPr bwMode="auto">
          <a:xfrm>
            <a:off x="0" y="9442154"/>
            <a:ext cx="2950475" cy="497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spcBef>
                <a:spcPct val="0"/>
              </a:spcBef>
              <a:defRPr sz="1200"/>
            </a:lvl1pPr>
          </a:lstStyle>
          <a:p>
            <a:endParaRPr lang="da-DK" dirty="0">
              <a:latin typeface="Arial" panose="020B0604020202020204" pitchFamily="34" charset="0"/>
            </a:endParaRPr>
          </a:p>
        </p:txBody>
      </p:sp>
      <p:sp>
        <p:nvSpPr>
          <p:cNvPr id="63493" name="Rectangle 5"/>
          <p:cNvSpPr>
            <a:spLocks noGrp="1" noChangeArrowheads="1"/>
          </p:cNvSpPr>
          <p:nvPr>
            <p:ph type="sldNum" sz="quarter" idx="3"/>
          </p:nvPr>
        </p:nvSpPr>
        <p:spPr bwMode="auto">
          <a:xfrm>
            <a:off x="3856737" y="9442154"/>
            <a:ext cx="2950475" cy="497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spcBef>
                <a:spcPct val="0"/>
              </a:spcBef>
              <a:defRPr sz="1200"/>
            </a:lvl1pPr>
          </a:lstStyle>
          <a:p>
            <a:fld id="{491ECFBD-4A0D-4BCF-98A8-E205F44719BF}" type="slidenum">
              <a:rPr lang="da-DK" smtClean="0">
                <a:latin typeface="Arial" panose="020B0604020202020204" pitchFamily="34" charset="0"/>
              </a:rPr>
              <a:pPr/>
              <a:t>‹#›</a:t>
            </a:fld>
            <a:endParaRPr lang="da-DK" dirty="0">
              <a:latin typeface="Arial" panose="020B0604020202020204" pitchFamily="34" charset="0"/>
            </a:endParaRPr>
          </a:p>
        </p:txBody>
      </p:sp>
    </p:spTree>
    <p:extLst>
      <p:ext uri="{BB962C8B-B14F-4D97-AF65-F5344CB8AC3E}">
        <p14:creationId xmlns:p14="http://schemas.microsoft.com/office/powerpoint/2010/main" val="1372809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50475" cy="497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spcBef>
                <a:spcPct val="0"/>
              </a:spcBef>
              <a:defRPr sz="1200">
                <a:latin typeface="Arial" panose="020B0604020202020204" pitchFamily="34" charset="0"/>
              </a:defRPr>
            </a:lvl1pPr>
          </a:lstStyle>
          <a:p>
            <a:endParaRPr lang="da-DK" dirty="0"/>
          </a:p>
        </p:txBody>
      </p:sp>
      <p:sp>
        <p:nvSpPr>
          <p:cNvPr id="3075" name="Rectangle 3"/>
          <p:cNvSpPr>
            <a:spLocks noGrp="1" noChangeArrowheads="1"/>
          </p:cNvSpPr>
          <p:nvPr>
            <p:ph type="dt" idx="1"/>
          </p:nvPr>
        </p:nvSpPr>
        <p:spPr bwMode="auto">
          <a:xfrm>
            <a:off x="3858313" y="0"/>
            <a:ext cx="2950475" cy="497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0" hangingPunct="0">
              <a:spcBef>
                <a:spcPct val="0"/>
              </a:spcBef>
              <a:defRPr sz="1200">
                <a:latin typeface="Arial" panose="020B0604020202020204" pitchFamily="34" charset="0"/>
              </a:defRPr>
            </a:lvl1pPr>
          </a:lstStyle>
          <a:p>
            <a:endParaRPr lang="da-DK" dirty="0"/>
          </a:p>
        </p:txBody>
      </p:sp>
      <p:sp>
        <p:nvSpPr>
          <p:cNvPr id="3076" name="Rectangle 4"/>
          <p:cNvSpPr>
            <a:spLocks noGrp="1" noRot="1" noChangeAspect="1" noChangeArrowheads="1" noTextEdit="1"/>
          </p:cNvSpPr>
          <p:nvPr>
            <p:ph type="sldImg" idx="2"/>
          </p:nvPr>
        </p:nvSpPr>
        <p:spPr bwMode="auto">
          <a:xfrm>
            <a:off x="92075" y="746125"/>
            <a:ext cx="6624638" cy="3727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07839" y="4721940"/>
            <a:ext cx="4993111" cy="4473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a-DK" dirty="0" err="1"/>
              <a:t>Click</a:t>
            </a:r>
            <a:r>
              <a:rPr lang="da-DK" dirty="0"/>
              <a:t> to </a:t>
            </a:r>
            <a:r>
              <a:rPr lang="da-DK" dirty="0" err="1"/>
              <a:t>edit</a:t>
            </a:r>
            <a:r>
              <a:rPr lang="da-DK" dirty="0"/>
              <a: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3078" name="Rectangle 6"/>
          <p:cNvSpPr>
            <a:spLocks noGrp="1" noChangeArrowheads="1"/>
          </p:cNvSpPr>
          <p:nvPr>
            <p:ph type="ftr" sz="quarter" idx="4"/>
          </p:nvPr>
        </p:nvSpPr>
        <p:spPr bwMode="auto">
          <a:xfrm>
            <a:off x="0" y="9443879"/>
            <a:ext cx="2950475" cy="497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eaLnBrk="0" hangingPunct="0">
              <a:spcBef>
                <a:spcPct val="0"/>
              </a:spcBef>
              <a:defRPr sz="1200">
                <a:latin typeface="Arial" panose="020B0604020202020204" pitchFamily="34" charset="0"/>
              </a:defRPr>
            </a:lvl1pPr>
          </a:lstStyle>
          <a:p>
            <a:endParaRPr lang="da-DK" dirty="0"/>
          </a:p>
        </p:txBody>
      </p:sp>
      <p:sp>
        <p:nvSpPr>
          <p:cNvPr id="3079" name="Rectangle 7"/>
          <p:cNvSpPr>
            <a:spLocks noGrp="1" noChangeArrowheads="1"/>
          </p:cNvSpPr>
          <p:nvPr>
            <p:ph type="sldNum" sz="quarter" idx="5"/>
          </p:nvPr>
        </p:nvSpPr>
        <p:spPr bwMode="auto">
          <a:xfrm>
            <a:off x="3858313" y="9443879"/>
            <a:ext cx="2950475" cy="497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0" hangingPunct="0">
              <a:spcBef>
                <a:spcPct val="0"/>
              </a:spcBef>
              <a:defRPr sz="1200">
                <a:latin typeface="Arial" panose="020B0604020202020204" pitchFamily="34" charset="0"/>
              </a:defRPr>
            </a:lvl1pPr>
          </a:lstStyle>
          <a:p>
            <a:fld id="{C734BB09-483B-4C4B-A5A4-C02A22055B01}" type="slidenum">
              <a:rPr lang="da-DK" smtClean="0"/>
              <a:pPr/>
              <a:t>‹#›</a:t>
            </a:fld>
            <a:endParaRPr lang="da-DK" dirty="0"/>
          </a:p>
        </p:txBody>
      </p:sp>
    </p:spTree>
    <p:extLst>
      <p:ext uri="{BB962C8B-B14F-4D97-AF65-F5344CB8AC3E}">
        <p14:creationId xmlns:p14="http://schemas.microsoft.com/office/powerpoint/2010/main" val="127783607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main change</a:t>
            </a:r>
            <a:r>
              <a:rPr lang="en-GB" baseline="0" dirty="0" smtClean="0"/>
              <a:t> has been the transition from a single, open-format project to a three part project with fixed questions. </a:t>
            </a:r>
          </a:p>
          <a:p>
            <a:r>
              <a:rPr lang="en-GB" baseline="0" dirty="0" smtClean="0"/>
              <a:t>Half of the project is based on programming, and to create accountability, they have an individually evaluated programming </a:t>
            </a:r>
            <a:r>
              <a:rPr lang="en-GB" baseline="0" dirty="0" err="1" smtClean="0"/>
              <a:t>handin</a:t>
            </a:r>
            <a:r>
              <a:rPr lang="en-GB" baseline="0" dirty="0" smtClean="0"/>
              <a:t>. </a:t>
            </a:r>
          </a:p>
          <a:p>
            <a:r>
              <a:rPr lang="en-GB" baseline="0" dirty="0" smtClean="0"/>
              <a:t>To make </a:t>
            </a:r>
            <a:r>
              <a:rPr lang="en-GB" baseline="0" dirty="0" err="1" smtClean="0"/>
              <a:t>autograding</a:t>
            </a:r>
            <a:r>
              <a:rPr lang="en-GB" baseline="0" dirty="0" smtClean="0"/>
              <a:t> these </a:t>
            </a:r>
            <a:r>
              <a:rPr lang="en-GB" baseline="0" dirty="0" err="1" smtClean="0"/>
              <a:t>handins</a:t>
            </a:r>
            <a:r>
              <a:rPr lang="en-GB" baseline="0" dirty="0" smtClean="0"/>
              <a:t> feasible, I used a custom evaluation framework called </a:t>
            </a:r>
            <a:r>
              <a:rPr lang="en-GB" baseline="0" dirty="0" err="1" smtClean="0"/>
              <a:t>unitgrade</a:t>
            </a:r>
            <a:endParaRPr lang="en-GB" baseline="0" dirty="0" smtClean="0"/>
          </a:p>
          <a:p>
            <a:r>
              <a:rPr lang="en-GB" baseline="0" dirty="0" smtClean="0"/>
              <a:t>Exercises and material can be found at the </a:t>
            </a:r>
            <a:r>
              <a:rPr lang="en-GB" baseline="0" dirty="0" err="1" smtClean="0"/>
              <a:t>gitlab</a:t>
            </a:r>
            <a:r>
              <a:rPr lang="en-GB" baseline="0" dirty="0" smtClean="0"/>
              <a:t> repo.</a:t>
            </a:r>
          </a:p>
          <a:p>
            <a:endParaRPr lang="en-GB" baseline="0" dirty="0" smtClean="0"/>
          </a:p>
          <a:p>
            <a:endParaRPr lang="en-GB" baseline="0" dirty="0" smtClean="0"/>
          </a:p>
        </p:txBody>
      </p:sp>
      <p:sp>
        <p:nvSpPr>
          <p:cNvPr id="4" name="Slide Number Placeholder 3"/>
          <p:cNvSpPr>
            <a:spLocks noGrp="1"/>
          </p:cNvSpPr>
          <p:nvPr>
            <p:ph type="sldNum" sz="quarter" idx="10"/>
          </p:nvPr>
        </p:nvSpPr>
        <p:spPr/>
        <p:txBody>
          <a:bodyPr/>
          <a:lstStyle/>
          <a:p>
            <a:fld id="{C734BB09-483B-4C4B-A5A4-C02A22055B01}" type="slidenum">
              <a:rPr lang="da-DK" smtClean="0"/>
              <a:pPr/>
              <a:t>2</a:t>
            </a:fld>
            <a:endParaRPr lang="da-DK" dirty="0"/>
          </a:p>
        </p:txBody>
      </p:sp>
    </p:spTree>
    <p:extLst>
      <p:ext uri="{BB962C8B-B14F-4D97-AF65-F5344CB8AC3E}">
        <p14:creationId xmlns:p14="http://schemas.microsoft.com/office/powerpoint/2010/main" val="1220528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response to this change has been positive,</a:t>
            </a:r>
            <a:r>
              <a:rPr lang="en-GB" baseline="0" dirty="0" smtClean="0"/>
              <a:t> especially compared to earlier semesters.</a:t>
            </a:r>
          </a:p>
          <a:p>
            <a:r>
              <a:rPr lang="en-GB" baseline="0" dirty="0" smtClean="0"/>
              <a:t>What I am most happy about is that every student who attended the exam handed in all parts of the project. </a:t>
            </a:r>
          </a:p>
          <a:p>
            <a:r>
              <a:rPr lang="en-GB" baseline="0" dirty="0" smtClean="0"/>
              <a:t>I did an end of year survey, and 60% viewed the programming part as the better part </a:t>
            </a:r>
            <a:r>
              <a:rPr lang="en-GB" baseline="0" dirty="0" err="1" smtClean="0"/>
              <a:t>fo</a:t>
            </a:r>
            <a:r>
              <a:rPr lang="en-GB" baseline="0" dirty="0" smtClean="0"/>
              <a:t> the report, and 90% felt the automation tool worked well compared to the alternatives, that is, </a:t>
            </a:r>
            <a:r>
              <a:rPr lang="en-GB" baseline="0" dirty="0" err="1" smtClean="0"/>
              <a:t>codejudge</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C734BB09-483B-4C4B-A5A4-C02A22055B01}" type="slidenum">
              <a:rPr lang="da-DK" smtClean="0"/>
              <a:pPr/>
              <a:t>3</a:t>
            </a:fld>
            <a:endParaRPr lang="da-DK" dirty="0"/>
          </a:p>
        </p:txBody>
      </p:sp>
    </p:spTree>
    <p:extLst>
      <p:ext uri="{BB962C8B-B14F-4D97-AF65-F5344CB8AC3E}">
        <p14:creationId xmlns:p14="http://schemas.microsoft.com/office/powerpoint/2010/main" val="2843305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automated evaluation tool works as follows: what I write is an exercise, which importantly should contain the solutions. I also write a </a:t>
            </a:r>
            <a:r>
              <a:rPr lang="en-GB" baseline="0" dirty="0" err="1" smtClean="0"/>
              <a:t>unittest</a:t>
            </a:r>
            <a:r>
              <a:rPr lang="en-GB" baseline="0" dirty="0" smtClean="0"/>
              <a:t> suite which will be the problems.</a:t>
            </a:r>
          </a:p>
          <a:p>
            <a:r>
              <a:rPr lang="en-GB" baseline="0" dirty="0" smtClean="0"/>
              <a:t>A function compile these into both a version of the exercise without solutions, a copy of the tests, and a so-called tamper resistant version of the tests for evaluation.</a:t>
            </a:r>
          </a:p>
          <a:p>
            <a:r>
              <a:rPr lang="en-GB" baseline="0" dirty="0" smtClean="0"/>
              <a:t>The students works iteratively in their ide on the tests and exercises, completing one test at a time.</a:t>
            </a:r>
          </a:p>
          <a:p>
            <a:r>
              <a:rPr lang="en-GB" baseline="0" dirty="0" smtClean="0"/>
              <a:t>When they are happy, they run this script, which produces a token file. The file is uploaded to </a:t>
            </a:r>
            <a:r>
              <a:rPr lang="en-GB" baseline="0" dirty="0" err="1" smtClean="0"/>
              <a:t>dtu</a:t>
            </a:r>
            <a:r>
              <a:rPr lang="en-GB" baseline="0" dirty="0" smtClean="0"/>
              <a:t> learn for further processing. </a:t>
            </a:r>
          </a:p>
          <a:p>
            <a:r>
              <a:rPr lang="en-GB" baseline="0" dirty="0" smtClean="0"/>
              <a:t>I have included complete examples on the public </a:t>
            </a:r>
            <a:r>
              <a:rPr lang="en-GB" baseline="0" dirty="0" err="1" smtClean="0"/>
              <a:t>github</a:t>
            </a:r>
            <a:r>
              <a:rPr lang="en-GB" baseline="0" dirty="0" smtClean="0"/>
              <a:t> repo and there are also a couple of videos. </a:t>
            </a:r>
          </a:p>
        </p:txBody>
      </p:sp>
      <p:sp>
        <p:nvSpPr>
          <p:cNvPr id="4" name="Slide Number Placeholder 3"/>
          <p:cNvSpPr>
            <a:spLocks noGrp="1"/>
          </p:cNvSpPr>
          <p:nvPr>
            <p:ph type="sldNum" sz="quarter" idx="10"/>
          </p:nvPr>
        </p:nvSpPr>
        <p:spPr/>
        <p:txBody>
          <a:bodyPr/>
          <a:lstStyle/>
          <a:p>
            <a:fld id="{C734BB09-483B-4C4B-A5A4-C02A22055B01}" type="slidenum">
              <a:rPr lang="da-DK" smtClean="0"/>
              <a:pPr/>
              <a:t>4</a:t>
            </a:fld>
            <a:endParaRPr lang="da-DK" dirty="0"/>
          </a:p>
        </p:txBody>
      </p:sp>
    </p:spTree>
    <p:extLst>
      <p:ext uri="{BB962C8B-B14F-4D97-AF65-F5344CB8AC3E}">
        <p14:creationId xmlns:p14="http://schemas.microsoft.com/office/powerpoint/2010/main" val="39034136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comments on the framework were very positive, with students emphasizing that they liked the debugger and ide. The two negative comments remarked on the missing web interface. I will get to that later. </a:t>
            </a:r>
            <a:endParaRPr lang="en-GB" dirty="0"/>
          </a:p>
        </p:txBody>
      </p:sp>
      <p:sp>
        <p:nvSpPr>
          <p:cNvPr id="4" name="Slide Number Placeholder 3"/>
          <p:cNvSpPr>
            <a:spLocks noGrp="1"/>
          </p:cNvSpPr>
          <p:nvPr>
            <p:ph type="sldNum" sz="quarter" idx="10"/>
          </p:nvPr>
        </p:nvSpPr>
        <p:spPr/>
        <p:txBody>
          <a:bodyPr/>
          <a:lstStyle/>
          <a:p>
            <a:fld id="{C734BB09-483B-4C4B-A5A4-C02A22055B01}" type="slidenum">
              <a:rPr lang="da-DK" smtClean="0"/>
              <a:pPr/>
              <a:t>5</a:t>
            </a:fld>
            <a:endParaRPr lang="da-DK" dirty="0"/>
          </a:p>
        </p:txBody>
      </p:sp>
    </p:spTree>
    <p:extLst>
      <p:ext uri="{BB962C8B-B14F-4D97-AF65-F5344CB8AC3E}">
        <p14:creationId xmlns:p14="http://schemas.microsoft.com/office/powerpoint/2010/main" val="2277592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a:t>
            </a:r>
            <a:r>
              <a:rPr lang="en-GB" baseline="0" dirty="0" smtClean="0"/>
              <a:t>don’t think the positive comments have anything to do with my software, but instead reflects constraints that </a:t>
            </a:r>
            <a:r>
              <a:rPr lang="en-GB" baseline="0" dirty="0" err="1" smtClean="0"/>
              <a:t>codejudge</a:t>
            </a:r>
            <a:r>
              <a:rPr lang="en-GB" baseline="0" dirty="0" smtClean="0"/>
              <a:t> imposes on the problems and users, and quite simply that </a:t>
            </a:r>
            <a:r>
              <a:rPr lang="en-GB" baseline="0" dirty="0" err="1" smtClean="0"/>
              <a:t>unittests</a:t>
            </a:r>
            <a:r>
              <a:rPr lang="en-GB" baseline="0" dirty="0" smtClean="0"/>
              <a:t> are better.</a:t>
            </a:r>
          </a:p>
          <a:p>
            <a:endParaRPr lang="en-GB" baseline="0" dirty="0" smtClean="0"/>
          </a:p>
          <a:p>
            <a:r>
              <a:rPr lang="en-GB" baseline="0" dirty="0" smtClean="0"/>
              <a:t>As an example, I re-implemented week 2s exercise from algorithms and </a:t>
            </a:r>
            <a:r>
              <a:rPr lang="en-GB" baseline="0" dirty="0" err="1" smtClean="0"/>
              <a:t>datastructures</a:t>
            </a:r>
            <a:r>
              <a:rPr lang="en-GB" baseline="0" dirty="0" smtClean="0"/>
              <a:t>, which is a small problem involving an integer sequence. </a:t>
            </a:r>
          </a:p>
          <a:p>
            <a:r>
              <a:rPr lang="en-GB" baseline="0" dirty="0" smtClean="0"/>
              <a:t>The </a:t>
            </a:r>
            <a:r>
              <a:rPr lang="en-GB" baseline="0" dirty="0" err="1" smtClean="0"/>
              <a:t>codejudge</a:t>
            </a:r>
            <a:r>
              <a:rPr lang="en-GB" baseline="0" dirty="0" smtClean="0"/>
              <a:t> suggested solution is shown to the left, and it involves first parsing two lines from console input to integer sequences shown in red. I think a more natural way to write this problem is just as a function which accepts the integer sequence and perhaps the operation. In other words, about half of the </a:t>
            </a:r>
            <a:r>
              <a:rPr lang="en-GB" baseline="0" dirty="0" err="1" smtClean="0"/>
              <a:t>codejudge</a:t>
            </a:r>
            <a:r>
              <a:rPr lang="en-GB" baseline="0" dirty="0" smtClean="0"/>
              <a:t> solution, which the user has to write, is simply extra busywork to satisfy the </a:t>
            </a:r>
            <a:r>
              <a:rPr lang="en-GB" baseline="0" dirty="0" err="1" smtClean="0"/>
              <a:t>autograder</a:t>
            </a:r>
            <a:r>
              <a:rPr lang="en-GB" baseline="0" dirty="0" smtClean="0"/>
              <a:t>, and if you get it wrong, it wont work. </a:t>
            </a:r>
            <a:r>
              <a:rPr lang="en-GB" baseline="0" dirty="0" err="1" smtClean="0"/>
              <a:t>Unittests</a:t>
            </a:r>
            <a:r>
              <a:rPr lang="en-GB" baseline="0" dirty="0" smtClean="0"/>
              <a:t>, in contrasts,  obviously don’t impose such constraints. </a:t>
            </a:r>
            <a:endParaRPr lang="en-GB" dirty="0"/>
          </a:p>
        </p:txBody>
      </p:sp>
      <p:sp>
        <p:nvSpPr>
          <p:cNvPr id="4" name="Slide Number Placeholder 3"/>
          <p:cNvSpPr>
            <a:spLocks noGrp="1"/>
          </p:cNvSpPr>
          <p:nvPr>
            <p:ph type="sldNum" sz="quarter" idx="10"/>
          </p:nvPr>
        </p:nvSpPr>
        <p:spPr/>
        <p:txBody>
          <a:bodyPr/>
          <a:lstStyle/>
          <a:p>
            <a:fld id="{C734BB09-483B-4C4B-A5A4-C02A22055B01}" type="slidenum">
              <a:rPr lang="da-DK" smtClean="0"/>
              <a:pPr/>
              <a:t>6</a:t>
            </a:fld>
            <a:endParaRPr lang="da-DK" dirty="0"/>
          </a:p>
        </p:txBody>
      </p:sp>
    </p:spTree>
    <p:extLst>
      <p:ext uri="{BB962C8B-B14F-4D97-AF65-F5344CB8AC3E}">
        <p14:creationId xmlns:p14="http://schemas.microsoft.com/office/powerpoint/2010/main" val="4051328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Another advantage</a:t>
            </a:r>
            <a:r>
              <a:rPr lang="en-GB" baseline="0" dirty="0" smtClean="0"/>
              <a:t> with </a:t>
            </a:r>
            <a:r>
              <a:rPr lang="en-GB" baseline="0" dirty="0" err="1" smtClean="0"/>
              <a:t>unittests</a:t>
            </a:r>
            <a:r>
              <a:rPr lang="en-GB" baseline="0" dirty="0" smtClean="0"/>
              <a:t> is how users work with the problems. </a:t>
            </a:r>
          </a:p>
          <a:p>
            <a:r>
              <a:rPr lang="en-GB" baseline="0" dirty="0" smtClean="0"/>
              <a:t>I have tried to use advice from the literature. A thing that is emphasized is formative assessment and clearly labelled sub-goals – something that is natural with </a:t>
            </a:r>
            <a:r>
              <a:rPr lang="en-GB" baseline="0" dirty="0" err="1" smtClean="0"/>
              <a:t>unittest</a:t>
            </a:r>
            <a:r>
              <a:rPr lang="en-GB" baseline="0" dirty="0" smtClean="0"/>
              <a:t>. </a:t>
            </a:r>
          </a:p>
          <a:p>
            <a:r>
              <a:rPr lang="en-GB" baseline="0" dirty="0" smtClean="0"/>
              <a:t>I observed that users would use their </a:t>
            </a:r>
            <a:r>
              <a:rPr lang="en-GB" baseline="0" dirty="0" err="1" smtClean="0"/>
              <a:t>unittests</a:t>
            </a:r>
            <a:r>
              <a:rPr lang="en-GB" baseline="0" dirty="0" smtClean="0"/>
              <a:t> as the starting point in solving exercises, as they tells them what code is important, how it is called, and what it should return. They would then enter the debugger and work </a:t>
            </a:r>
            <a:r>
              <a:rPr lang="en-GB" baseline="0" dirty="0" err="1" smtClean="0"/>
              <a:t>interactiely</a:t>
            </a:r>
            <a:r>
              <a:rPr lang="en-GB" baseline="0" dirty="0" smtClean="0"/>
              <a:t>. In contrast, I think </a:t>
            </a:r>
            <a:r>
              <a:rPr lang="en-GB" baseline="0" dirty="0" err="1" smtClean="0"/>
              <a:t>codejudge</a:t>
            </a:r>
            <a:r>
              <a:rPr lang="en-GB" baseline="0" dirty="0" smtClean="0"/>
              <a:t>, by running all tests at once and online, tends to be used for post-hoc verification.</a:t>
            </a:r>
          </a:p>
          <a:p>
            <a:endParaRPr lang="en-GB" baseline="0" dirty="0" smtClean="0"/>
          </a:p>
          <a:p>
            <a:r>
              <a:rPr lang="en-GB" baseline="0" dirty="0" smtClean="0"/>
              <a:t>Another recommendation is varied questions which is easy in the </a:t>
            </a:r>
            <a:r>
              <a:rPr lang="en-GB" baseline="0" dirty="0" err="1" smtClean="0"/>
              <a:t>framwork</a:t>
            </a:r>
            <a:r>
              <a:rPr lang="en-GB" baseline="0" dirty="0" smtClean="0"/>
              <a:t>. To the left I have 4 copies of the same function, and only using comment-tags I get 4 different problems: 1) lines missing, 2) half of the lines missing 3) a  so-called parsons problem</a:t>
            </a:r>
          </a:p>
          <a:p>
            <a:r>
              <a:rPr lang="en-GB" baseline="0" dirty="0" smtClean="0"/>
              <a:t>A good thing about </a:t>
            </a:r>
            <a:r>
              <a:rPr lang="en-GB" baseline="0" dirty="0" err="1" smtClean="0"/>
              <a:t>unitgrade</a:t>
            </a:r>
            <a:r>
              <a:rPr lang="en-GB" baseline="0" dirty="0" smtClean="0"/>
              <a:t> is that maintaining these different versions is easy, as I only need to edit the working source file and redeploy. </a:t>
            </a:r>
            <a:endParaRPr lang="en-GB" dirty="0"/>
          </a:p>
        </p:txBody>
      </p:sp>
      <p:sp>
        <p:nvSpPr>
          <p:cNvPr id="4" name="Slide Number Placeholder 3"/>
          <p:cNvSpPr>
            <a:spLocks noGrp="1"/>
          </p:cNvSpPr>
          <p:nvPr>
            <p:ph type="sldNum" sz="quarter" idx="10"/>
          </p:nvPr>
        </p:nvSpPr>
        <p:spPr/>
        <p:txBody>
          <a:bodyPr/>
          <a:lstStyle/>
          <a:p>
            <a:fld id="{C734BB09-483B-4C4B-A5A4-C02A22055B01}" type="slidenum">
              <a:rPr lang="da-DK" smtClean="0"/>
              <a:pPr/>
              <a:t>7</a:t>
            </a:fld>
            <a:endParaRPr lang="da-DK" dirty="0"/>
          </a:p>
        </p:txBody>
      </p:sp>
    </p:spTree>
    <p:extLst>
      <p:ext uri="{BB962C8B-B14F-4D97-AF65-F5344CB8AC3E}">
        <p14:creationId xmlns:p14="http://schemas.microsoft.com/office/powerpoint/2010/main" val="4113631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terms of interface</a:t>
            </a:r>
            <a:r>
              <a:rPr lang="en-GB" baseline="0" dirty="0" smtClean="0"/>
              <a:t>, </a:t>
            </a:r>
            <a:r>
              <a:rPr lang="en-GB" baseline="0" dirty="0" err="1" smtClean="0"/>
              <a:t>codejudge</a:t>
            </a:r>
            <a:r>
              <a:rPr lang="en-GB" baseline="0" dirty="0" smtClean="0"/>
              <a:t> is very appealing: select language, enter your code, and you get a happy smiley. The problem is that when you work with it – which I will recommend everyone to try – you realize that you have no syntax </a:t>
            </a:r>
            <a:r>
              <a:rPr lang="en-GB" baseline="0" dirty="0" err="1" smtClean="0"/>
              <a:t>highligintng</a:t>
            </a:r>
            <a:r>
              <a:rPr lang="en-GB" baseline="0" dirty="0" smtClean="0"/>
              <a:t>, no </a:t>
            </a:r>
            <a:r>
              <a:rPr lang="en-GB" baseline="0" dirty="0" err="1" smtClean="0"/>
              <a:t>linting</a:t>
            </a:r>
            <a:r>
              <a:rPr lang="en-GB" baseline="0" dirty="0" smtClean="0"/>
              <a:t>, no autocomplete, no debugger, no easy way to see output, code disappears between submissions and the tab key does not work – so I think the simplicity is deceptive. In contrast, </a:t>
            </a:r>
            <a:r>
              <a:rPr lang="en-GB" baseline="0" dirty="0" err="1" smtClean="0"/>
              <a:t>unittests</a:t>
            </a:r>
            <a:r>
              <a:rPr lang="en-GB" baseline="0" dirty="0" smtClean="0"/>
              <a:t> are automatically recognized by the IDE and show in the bottom, no setup required. You can then easily  navigate their output , code, and run individual tests in isolation. </a:t>
            </a:r>
            <a:endParaRPr lang="en-GB" dirty="0"/>
          </a:p>
        </p:txBody>
      </p:sp>
      <p:sp>
        <p:nvSpPr>
          <p:cNvPr id="4" name="Slide Number Placeholder 3"/>
          <p:cNvSpPr>
            <a:spLocks noGrp="1"/>
          </p:cNvSpPr>
          <p:nvPr>
            <p:ph type="sldNum" sz="quarter" idx="10"/>
          </p:nvPr>
        </p:nvSpPr>
        <p:spPr/>
        <p:txBody>
          <a:bodyPr/>
          <a:lstStyle/>
          <a:p>
            <a:fld id="{C734BB09-483B-4C4B-A5A4-C02A22055B01}" type="slidenum">
              <a:rPr lang="da-DK" smtClean="0"/>
              <a:pPr/>
              <a:t>8</a:t>
            </a:fld>
            <a:endParaRPr lang="da-DK" dirty="0"/>
          </a:p>
        </p:txBody>
      </p:sp>
    </p:spTree>
    <p:extLst>
      <p:ext uri="{BB962C8B-B14F-4D97-AF65-F5344CB8AC3E}">
        <p14:creationId xmlns:p14="http://schemas.microsoft.com/office/powerpoint/2010/main" val="3498987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terms of development, </a:t>
            </a:r>
            <a:r>
              <a:rPr lang="en-GB" baseline="0" dirty="0" err="1" smtClean="0"/>
              <a:t>codejudge</a:t>
            </a:r>
            <a:r>
              <a:rPr lang="en-GB" baseline="0" dirty="0" smtClean="0"/>
              <a:t> impose limitations such as just not having a way to install or use certain packages. </a:t>
            </a:r>
          </a:p>
          <a:p>
            <a:r>
              <a:rPr lang="en-GB" baseline="0" dirty="0" smtClean="0"/>
              <a:t>The good thing about </a:t>
            </a:r>
            <a:r>
              <a:rPr lang="en-GB" baseline="0" dirty="0" err="1" smtClean="0"/>
              <a:t>unittests</a:t>
            </a:r>
            <a:r>
              <a:rPr lang="en-GB" baseline="0" dirty="0" smtClean="0"/>
              <a:t> is that everything can be easily </a:t>
            </a:r>
            <a:r>
              <a:rPr lang="en-GB" baseline="0" dirty="0" err="1" smtClean="0"/>
              <a:t>unittested</a:t>
            </a:r>
            <a:r>
              <a:rPr lang="en-GB" baseline="0" dirty="0" smtClean="0"/>
              <a:t>. This even includes things like web-apps and ml pipelines. </a:t>
            </a:r>
            <a:endParaRPr lang="en-GB" dirty="0"/>
          </a:p>
        </p:txBody>
      </p:sp>
      <p:sp>
        <p:nvSpPr>
          <p:cNvPr id="4" name="Slide Number Placeholder 3"/>
          <p:cNvSpPr>
            <a:spLocks noGrp="1"/>
          </p:cNvSpPr>
          <p:nvPr>
            <p:ph type="sldNum" sz="quarter" idx="10"/>
          </p:nvPr>
        </p:nvSpPr>
        <p:spPr/>
        <p:txBody>
          <a:bodyPr/>
          <a:lstStyle/>
          <a:p>
            <a:fld id="{C734BB09-483B-4C4B-A5A4-C02A22055B01}" type="slidenum">
              <a:rPr lang="da-DK" smtClean="0"/>
              <a:pPr/>
              <a:t>9</a:t>
            </a:fld>
            <a:endParaRPr lang="da-DK" dirty="0"/>
          </a:p>
        </p:txBody>
      </p:sp>
    </p:spTree>
    <p:extLst>
      <p:ext uri="{BB962C8B-B14F-4D97-AF65-F5344CB8AC3E}">
        <p14:creationId xmlns:p14="http://schemas.microsoft.com/office/powerpoint/2010/main" val="964408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Finally,</a:t>
            </a:r>
            <a:r>
              <a:rPr lang="en-GB" baseline="0" dirty="0" smtClean="0"/>
              <a:t> If we really want a web-interface, there are free options that </a:t>
            </a:r>
            <a:r>
              <a:rPr lang="en-GB" baseline="0" dirty="0" err="1" smtClean="0"/>
              <a:t>unittests</a:t>
            </a:r>
            <a:r>
              <a:rPr lang="en-GB" baseline="0" dirty="0" smtClean="0"/>
              <a:t> are easy to integrate with such as </a:t>
            </a:r>
            <a:r>
              <a:rPr lang="en-GB" baseline="0" dirty="0" err="1" smtClean="0"/>
              <a:t>Autolab</a:t>
            </a:r>
            <a:r>
              <a:rPr lang="en-GB" baseline="0" dirty="0" smtClean="0"/>
              <a:t>. </a:t>
            </a:r>
            <a:r>
              <a:rPr lang="en-GB" baseline="0" dirty="0" err="1" smtClean="0"/>
              <a:t>Autolab</a:t>
            </a:r>
            <a:r>
              <a:rPr lang="en-GB" baseline="0" dirty="0" smtClean="0"/>
              <a:t> is developed at Carnegie </a:t>
            </a:r>
            <a:r>
              <a:rPr lang="en-GB" baseline="0" dirty="0" err="1" smtClean="0"/>
              <a:t>mellon</a:t>
            </a:r>
            <a:r>
              <a:rPr lang="en-GB" baseline="0" dirty="0" smtClean="0"/>
              <a:t> university and is used by thousands of students across the world. As an example I  have set up an out of box </a:t>
            </a:r>
            <a:r>
              <a:rPr lang="en-GB" baseline="0" dirty="0" err="1" smtClean="0"/>
              <a:t>autolab</a:t>
            </a:r>
            <a:r>
              <a:rPr lang="en-GB" baseline="0" dirty="0" smtClean="0"/>
              <a:t> installation on a desktop, and you can try it on this link. It was very easy to make a plugin to automatically compile the two course exercises to a format it uses, so the examples do not required any extra work and can be found on git. Another advantage of </a:t>
            </a:r>
            <a:r>
              <a:rPr lang="en-GB" baseline="0" dirty="0" err="1" smtClean="0"/>
              <a:t>autolab</a:t>
            </a:r>
            <a:r>
              <a:rPr lang="en-GB" baseline="0" dirty="0" smtClean="0"/>
              <a:t> is that it supports all languages and has fewer restrictions. </a:t>
            </a:r>
          </a:p>
          <a:p>
            <a:endParaRPr lang="en-GB" baseline="0" dirty="0" smtClean="0"/>
          </a:p>
        </p:txBody>
      </p:sp>
      <p:sp>
        <p:nvSpPr>
          <p:cNvPr id="4" name="Slide Number Placeholder 3"/>
          <p:cNvSpPr>
            <a:spLocks noGrp="1"/>
          </p:cNvSpPr>
          <p:nvPr>
            <p:ph type="sldNum" sz="quarter" idx="10"/>
          </p:nvPr>
        </p:nvSpPr>
        <p:spPr/>
        <p:txBody>
          <a:bodyPr/>
          <a:lstStyle/>
          <a:p>
            <a:fld id="{C734BB09-483B-4C4B-A5A4-C02A22055B01}" type="slidenum">
              <a:rPr lang="da-DK" smtClean="0"/>
              <a:pPr/>
              <a:t>10</a:t>
            </a:fld>
            <a:endParaRPr lang="da-DK" dirty="0"/>
          </a:p>
        </p:txBody>
      </p:sp>
    </p:spTree>
    <p:extLst>
      <p:ext uri="{BB962C8B-B14F-4D97-AF65-F5344CB8AC3E}">
        <p14:creationId xmlns:p14="http://schemas.microsoft.com/office/powerpoint/2010/main" val="22523451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ront A">
    <p:bg>
      <p:bgPr>
        <a:solidFill>
          <a:schemeClr val="accent1"/>
        </a:solidFill>
        <a:effectLst/>
      </p:bgPr>
    </p:bg>
    <p:spTree>
      <p:nvGrpSpPr>
        <p:cNvPr id="1" name=""/>
        <p:cNvGrpSpPr/>
        <p:nvPr/>
      </p:nvGrpSpPr>
      <p:grpSpPr>
        <a:xfrm>
          <a:off x="0" y="0"/>
          <a:ext cx="0" cy="0"/>
          <a:chOff x="0" y="0"/>
          <a:chExt cx="0" cy="0"/>
        </a:xfrm>
      </p:grpSpPr>
      <p:sp>
        <p:nvSpPr>
          <p:cNvPr id="2" name="Background"/>
          <p:cNvSpPr/>
          <p:nvPr userDrawn="1"/>
        </p:nvSpPr>
        <p:spPr bwMode="auto">
          <a:xfrm>
            <a:off x="0" y="0"/>
            <a:ext cx="0" cy="0"/>
          </a:xfrm>
          <a:prstGeom prst="rect">
            <a:avLst/>
          </a:prstGeom>
          <a:solidFill>
            <a:srgbClr val="990000"/>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16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11" name="Logo white">
            <a:extLst>
              <a:ext uri="{FF2B5EF4-FFF2-40B4-BE49-F238E27FC236}">
                <a16:creationId xmlns:a16="http://schemas.microsoft.com/office/drawing/2014/main" id="{275A6477-FE3A-4D40-B1FE-E46C11E344A5}"/>
              </a:ext>
            </a:extLst>
          </p:cNvPr>
          <p:cNvSpPr>
            <a:spLocks noChangeAspect="1"/>
          </p:cNvSpPr>
          <p:nvPr userDrawn="1">
            <p:custDataLst>
              <p:tags r:id="rId1"/>
            </p:custDataLst>
          </p:nvPr>
        </p:nvSpPr>
        <p:spPr bwMode="auto">
          <a:xfrm>
            <a:off x="252000" y="252000"/>
            <a:ext cx="419611" cy="612000"/>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FFFFFF"/>
          </a:solidFill>
          <a:ln>
            <a:noFill/>
          </a:ln>
        </p:spPr>
        <p:txBody>
          <a:bodyPr vert="horz" wrap="square" lIns="91440" tIns="45720" rIns="91440" bIns="45720" numCol="1" anchor="t" anchorCtr="0" compatLnSpc="1">
            <a:prstTxWarp prst="textNoShape">
              <a:avLst/>
            </a:prstTxWarp>
            <a:noAutofit/>
          </a:bodyPr>
          <a:lstStyle/>
          <a:p>
            <a:endParaRPr lang="en-GB" dirty="0"/>
          </a:p>
        </p:txBody>
      </p:sp>
      <p:sp>
        <p:nvSpPr>
          <p:cNvPr id="114690" name="Rectangle 2"/>
          <p:cNvSpPr>
            <a:spLocks noGrp="1" noChangeArrowheads="1"/>
          </p:cNvSpPr>
          <p:nvPr>
            <p:ph type="ctrTitle"/>
          </p:nvPr>
        </p:nvSpPr>
        <p:spPr>
          <a:xfrm>
            <a:off x="249859" y="3545117"/>
            <a:ext cx="10840028" cy="2706458"/>
          </a:xfrm>
        </p:spPr>
        <p:txBody>
          <a:bodyPr anchor="t" anchorCtr="0"/>
          <a:lstStyle>
            <a:lvl1pPr>
              <a:lnSpc>
                <a:spcPct val="93000"/>
              </a:lnSpc>
              <a:defRPr sz="8000">
                <a:solidFill>
                  <a:schemeClr val="bg1"/>
                </a:solidFill>
              </a:defRPr>
            </a:lvl1pPr>
          </a:lstStyle>
          <a:p>
            <a:pPr lvl="0"/>
            <a:r>
              <a:rPr lang="en-US" noProof="0" smtClean="0"/>
              <a:t>Click to edit Master title style</a:t>
            </a:r>
            <a:endParaRPr lang="en-GB" noProof="0" dirty="0"/>
          </a:p>
        </p:txBody>
      </p:sp>
      <p:sp>
        <p:nvSpPr>
          <p:cNvPr id="114691" name="Rectangle 3"/>
          <p:cNvSpPr>
            <a:spLocks noGrp="1" noChangeArrowheads="1"/>
          </p:cNvSpPr>
          <p:nvPr>
            <p:ph type="subTitle" idx="1"/>
          </p:nvPr>
        </p:nvSpPr>
        <p:spPr>
          <a:xfrm>
            <a:off x="247072" y="1704975"/>
            <a:ext cx="10840028" cy="1660654"/>
          </a:xfrm>
        </p:spPr>
        <p:txBody>
          <a:bodyPr anchor="b" anchorCtr="0"/>
          <a:lstStyle>
            <a:lvl1pPr marL="0" indent="0">
              <a:lnSpc>
                <a:spcPct val="110000"/>
              </a:lnSpc>
              <a:spcBef>
                <a:spcPts val="0"/>
              </a:spcBef>
              <a:buFontTx/>
              <a:buNone/>
              <a:defRPr sz="3000">
                <a:solidFill>
                  <a:schemeClr val="bg1"/>
                </a:solidFill>
              </a:defRPr>
            </a:lvl1pPr>
          </a:lstStyle>
          <a:p>
            <a:pPr lvl="0"/>
            <a:r>
              <a:rPr lang="en-US" noProof="0" smtClean="0"/>
              <a:t>Click to edit Master subtitle style</a:t>
            </a:r>
            <a:endParaRPr lang="en-GB" noProof="0" dirty="0"/>
          </a:p>
        </p:txBody>
      </p:sp>
      <p:sp>
        <p:nvSpPr>
          <p:cNvPr id="3" name="Footer Placeholder 2">
            <a:extLst>
              <a:ext uri="{FF2B5EF4-FFF2-40B4-BE49-F238E27FC236}">
                <a16:creationId xmlns:a16="http://schemas.microsoft.com/office/drawing/2014/main" id="{F2117C6C-7BC3-4888-BC29-FAB17565D119}"/>
              </a:ext>
            </a:extLst>
          </p:cNvPr>
          <p:cNvSpPr>
            <a:spLocks noGrp="1"/>
          </p:cNvSpPr>
          <p:nvPr>
            <p:ph type="ftr" sz="quarter" idx="16"/>
          </p:nvPr>
        </p:nvSpPr>
        <p:spPr/>
        <p:txBody>
          <a:bodyPr/>
          <a:lstStyle>
            <a:lvl1pPr>
              <a:defRPr>
                <a:noFill/>
              </a:defRPr>
            </a:lvl1pPr>
          </a:lstStyle>
          <a:p>
            <a:endParaRPr lang="en-GB" dirty="0"/>
          </a:p>
        </p:txBody>
      </p:sp>
      <p:sp>
        <p:nvSpPr>
          <p:cNvPr id="4" name="Slide Number Placeholder 3">
            <a:extLst>
              <a:ext uri="{FF2B5EF4-FFF2-40B4-BE49-F238E27FC236}">
                <a16:creationId xmlns:a16="http://schemas.microsoft.com/office/drawing/2014/main" id="{E77E4668-D07F-4B96-9755-175402734855}"/>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322721454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56" userDrawn="1">
          <p15:clr>
            <a:srgbClr val="F26B43"/>
          </p15:clr>
        </p15:guide>
        <p15:guide id="2" pos="6984" userDrawn="1">
          <p15:clr>
            <a:srgbClr val="F26B43"/>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Front/Pause A ">
    <p:spTree>
      <p:nvGrpSpPr>
        <p:cNvPr id="1" name=""/>
        <p:cNvGrpSpPr/>
        <p:nvPr/>
      </p:nvGrpSpPr>
      <p:grpSpPr>
        <a:xfrm>
          <a:off x="0" y="0"/>
          <a:ext cx="0" cy="0"/>
          <a:chOff x="0" y="0"/>
          <a:chExt cx="0" cy="0"/>
        </a:xfrm>
      </p:grpSpPr>
      <p:sp>
        <p:nvSpPr>
          <p:cNvPr id="9" name="Background">
            <a:extLst>
              <a:ext uri="{FF2B5EF4-FFF2-40B4-BE49-F238E27FC236}">
                <a16:creationId xmlns:a16="http://schemas.microsoft.com/office/drawing/2014/main" id="{AF9D3C51-A276-4E1F-B6B6-FD6A4E17EE28}"/>
              </a:ext>
            </a:extLst>
          </p:cNvPr>
          <p:cNvSpPr/>
          <p:nvPr userDrawn="1"/>
        </p:nvSpPr>
        <p:spPr bwMode="auto">
          <a:xfrm>
            <a:off x="0" y="0"/>
            <a:ext cx="12193200" cy="6861600"/>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16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4" name="Date Placeholder 2">
            <a:extLst>
              <a:ext uri="{FF2B5EF4-FFF2-40B4-BE49-F238E27FC236}">
                <a16:creationId xmlns:a16="http://schemas.microsoft.com/office/drawing/2014/main" id="{C9776080-6230-4AB8-AB28-4D6744DD01F9}"/>
              </a:ext>
            </a:extLst>
          </p:cNvPr>
          <p:cNvSpPr>
            <a:spLocks noGrp="1"/>
          </p:cNvSpPr>
          <p:nvPr>
            <p:ph type="dt" sz="half" idx="10"/>
          </p:nvPr>
        </p:nvSpPr>
        <p:spPr>
          <a:xfrm>
            <a:off x="0" y="6912000"/>
            <a:ext cx="0" cy="0"/>
          </a:xfrm>
          <a:prstGeom prst="rect">
            <a:avLst/>
          </a:prstGeom>
        </p:spPr>
        <p:txBody>
          <a:bodyPr/>
          <a:lstStyle>
            <a:lvl1pPr>
              <a:defRPr>
                <a:noFill/>
              </a:defRPr>
            </a:lvl1pPr>
          </a:lstStyle>
          <a:p>
            <a:endParaRPr lang="en-GB" dirty="0"/>
          </a:p>
        </p:txBody>
      </p:sp>
      <p:sp>
        <p:nvSpPr>
          <p:cNvPr id="5" name="Footer Placeholder 3">
            <a:extLst>
              <a:ext uri="{FF2B5EF4-FFF2-40B4-BE49-F238E27FC236}">
                <a16:creationId xmlns:a16="http://schemas.microsoft.com/office/drawing/2014/main" id="{2B7FFAE6-D148-4A15-9DFC-7D71B82020C9}"/>
              </a:ext>
            </a:extLst>
          </p:cNvPr>
          <p:cNvSpPr>
            <a:spLocks noGrp="1"/>
          </p:cNvSpPr>
          <p:nvPr>
            <p:ph type="ftr" sz="quarter" idx="11"/>
          </p:nvPr>
        </p:nvSpPr>
        <p:spPr>
          <a:xfrm>
            <a:off x="0" y="6912000"/>
            <a:ext cx="0" cy="0"/>
          </a:xfrm>
        </p:spPr>
        <p:txBody>
          <a:bodyPr/>
          <a:lstStyle>
            <a:lvl1pPr>
              <a:defRPr>
                <a:noFill/>
              </a:defRPr>
            </a:lvl1pPr>
          </a:lstStyle>
          <a:p>
            <a:endParaRPr lang="en-GB" dirty="0"/>
          </a:p>
        </p:txBody>
      </p:sp>
      <p:sp>
        <p:nvSpPr>
          <p:cNvPr id="6" name="Slide Number Placeholder 4">
            <a:extLst>
              <a:ext uri="{FF2B5EF4-FFF2-40B4-BE49-F238E27FC236}">
                <a16:creationId xmlns:a16="http://schemas.microsoft.com/office/drawing/2014/main" id="{3125B57E-AFC7-4517-B327-461DB01D2867}"/>
              </a:ext>
            </a:extLst>
          </p:cNvPr>
          <p:cNvSpPr>
            <a:spLocks noGrp="1"/>
          </p:cNvSpPr>
          <p:nvPr>
            <p:ph type="sldNum" sz="quarter" idx="12"/>
          </p:nvPr>
        </p:nvSpPr>
        <p:spPr>
          <a:xfrm flipV="1">
            <a:off x="0" y="6912000"/>
            <a:ext cx="0" cy="0"/>
          </a:xfrm>
        </p:spPr>
        <p:txBody>
          <a:bodyPr/>
          <a:lstStyle>
            <a:lvl1pPr>
              <a:defRPr>
                <a:noFill/>
              </a:defRPr>
            </a:lvl1pPr>
          </a:lstStyle>
          <a:p>
            <a:fld id="{24C8C45C-947F-4981-8B3F-4F32E973C901}" type="slidenum">
              <a:rPr lang="en-GB" smtClean="0"/>
              <a:pPr/>
              <a:t>‹#›</a:t>
            </a:fld>
            <a:endParaRPr lang="en-GB" dirty="0"/>
          </a:p>
        </p:txBody>
      </p:sp>
      <p:sp>
        <p:nvSpPr>
          <p:cNvPr id="10" name="Logo color">
            <a:extLst>
              <a:ext uri="{FF2B5EF4-FFF2-40B4-BE49-F238E27FC236}">
                <a16:creationId xmlns:a16="http://schemas.microsoft.com/office/drawing/2014/main" id="{B0EE486B-843B-49D6-90AE-5093AB56E30F}"/>
              </a:ext>
            </a:extLst>
          </p:cNvPr>
          <p:cNvSpPr>
            <a:spLocks noChangeAspect="1"/>
          </p:cNvSpPr>
          <p:nvPr userDrawn="1">
            <p:custDataLst>
              <p:tags r:id="rId1"/>
            </p:custDataLst>
          </p:nvPr>
        </p:nvSpPr>
        <p:spPr bwMode="auto">
          <a:xfrm>
            <a:off x="4870539" y="1651373"/>
            <a:ext cx="2388323" cy="3483354"/>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FFFFFF"/>
          </a:solidFill>
          <a:ln>
            <a:noFill/>
          </a:ln>
        </p:spPr>
        <p:txBody>
          <a:bodyPr vert="horz" wrap="square" lIns="91440" tIns="45720" rIns="91440" bIns="45720" numCol="1" anchor="t" anchorCtr="0" compatLnSpc="1">
            <a:prstTxWarp prst="textNoShape">
              <a:avLst/>
            </a:prstTxWarp>
            <a:noAutofit/>
          </a:bodyPr>
          <a:lstStyle/>
          <a:p>
            <a:endParaRPr lang="en-GB" dirty="0"/>
          </a:p>
        </p:txBody>
      </p:sp>
    </p:spTree>
    <p:extLst>
      <p:ext uri="{BB962C8B-B14F-4D97-AF65-F5344CB8AC3E}">
        <p14:creationId xmlns:p14="http://schemas.microsoft.com/office/powerpoint/2010/main" val="2321786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ont/Pause B">
    <p:bg>
      <p:bgRef idx="1001">
        <a:schemeClr val="bg1"/>
      </p:bgRef>
    </p:bg>
    <p:spTree>
      <p:nvGrpSpPr>
        <p:cNvPr id="1" name=""/>
        <p:cNvGrpSpPr/>
        <p:nvPr/>
      </p:nvGrpSpPr>
      <p:grpSpPr>
        <a:xfrm>
          <a:off x="0" y="0"/>
          <a:ext cx="0" cy="0"/>
          <a:chOff x="0" y="0"/>
          <a:chExt cx="0" cy="0"/>
        </a:xfrm>
      </p:grpSpPr>
      <p:sp>
        <p:nvSpPr>
          <p:cNvPr id="10" name="Background">
            <a:extLst>
              <a:ext uri="{FF2B5EF4-FFF2-40B4-BE49-F238E27FC236}">
                <a16:creationId xmlns:a16="http://schemas.microsoft.com/office/drawing/2014/main" id="{A3420087-96DF-432F-B192-585D42BF6A4E}"/>
              </a:ext>
            </a:extLst>
          </p:cNvPr>
          <p:cNvSpPr/>
          <p:nvPr userDrawn="1"/>
        </p:nvSpPr>
        <p:spPr bwMode="auto">
          <a:xfrm>
            <a:off x="0" y="0"/>
            <a:ext cx="12193200" cy="68616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16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13" name="Logo color">
            <a:extLst>
              <a:ext uri="{FF2B5EF4-FFF2-40B4-BE49-F238E27FC236}">
                <a16:creationId xmlns:a16="http://schemas.microsoft.com/office/drawing/2014/main" id="{09BBEE10-6A59-474F-B766-7643F97F869F}"/>
              </a:ext>
            </a:extLst>
          </p:cNvPr>
          <p:cNvSpPr>
            <a:spLocks noChangeAspect="1"/>
          </p:cNvSpPr>
          <p:nvPr userDrawn="1">
            <p:custDataLst>
              <p:tags r:id="rId1"/>
            </p:custDataLst>
          </p:nvPr>
        </p:nvSpPr>
        <p:spPr bwMode="auto">
          <a:xfrm>
            <a:off x="4870539" y="1651373"/>
            <a:ext cx="2388323" cy="3483354"/>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990000"/>
          </a:solidFill>
          <a:ln>
            <a:noFill/>
          </a:ln>
        </p:spPr>
        <p:txBody>
          <a:bodyPr vert="horz" wrap="square" lIns="91440" tIns="45720" rIns="91440" bIns="45720" numCol="1" anchor="t" anchorCtr="0" compatLnSpc="1">
            <a:prstTxWarp prst="textNoShape">
              <a:avLst/>
            </a:prstTxWarp>
            <a:noAutofit/>
          </a:bodyPr>
          <a:lstStyle/>
          <a:p>
            <a:endParaRPr lang="en-GB" dirty="0"/>
          </a:p>
        </p:txBody>
      </p:sp>
      <p:sp>
        <p:nvSpPr>
          <p:cNvPr id="6" name="Date Placeholder 2">
            <a:extLst>
              <a:ext uri="{FF2B5EF4-FFF2-40B4-BE49-F238E27FC236}">
                <a16:creationId xmlns:a16="http://schemas.microsoft.com/office/drawing/2014/main" id="{AF062B26-8169-4B93-8FD8-CFDB0855A961}"/>
              </a:ext>
            </a:extLst>
          </p:cNvPr>
          <p:cNvSpPr>
            <a:spLocks noGrp="1"/>
          </p:cNvSpPr>
          <p:nvPr>
            <p:ph type="dt" sz="half" idx="10"/>
          </p:nvPr>
        </p:nvSpPr>
        <p:spPr>
          <a:xfrm>
            <a:off x="0" y="6912000"/>
            <a:ext cx="0" cy="0"/>
          </a:xfrm>
          <a:prstGeom prst="rect">
            <a:avLst/>
          </a:prstGeom>
        </p:spPr>
        <p:txBody>
          <a:bodyPr/>
          <a:lstStyle>
            <a:lvl1pPr>
              <a:defRPr>
                <a:noFill/>
              </a:defRPr>
            </a:lvl1pPr>
          </a:lstStyle>
          <a:p>
            <a:endParaRPr lang="en-GB" dirty="0"/>
          </a:p>
        </p:txBody>
      </p:sp>
      <p:sp>
        <p:nvSpPr>
          <p:cNvPr id="7" name="Footer Placeholder 3">
            <a:extLst>
              <a:ext uri="{FF2B5EF4-FFF2-40B4-BE49-F238E27FC236}">
                <a16:creationId xmlns:a16="http://schemas.microsoft.com/office/drawing/2014/main" id="{CA59923C-6F09-424E-AF1E-AC62326A9B2B}"/>
              </a:ext>
            </a:extLst>
          </p:cNvPr>
          <p:cNvSpPr>
            <a:spLocks noGrp="1"/>
          </p:cNvSpPr>
          <p:nvPr>
            <p:ph type="ftr" sz="quarter" idx="11"/>
          </p:nvPr>
        </p:nvSpPr>
        <p:spPr>
          <a:xfrm>
            <a:off x="0" y="6912000"/>
            <a:ext cx="0" cy="0"/>
          </a:xfrm>
        </p:spPr>
        <p:txBody>
          <a:bodyPr/>
          <a:lstStyle>
            <a:lvl1pPr>
              <a:defRPr>
                <a:noFill/>
              </a:defRPr>
            </a:lvl1pPr>
          </a:lstStyle>
          <a:p>
            <a:endParaRPr lang="en-GB" dirty="0"/>
          </a:p>
        </p:txBody>
      </p:sp>
      <p:sp>
        <p:nvSpPr>
          <p:cNvPr id="9" name="Slide Number Placeholder 4">
            <a:extLst>
              <a:ext uri="{FF2B5EF4-FFF2-40B4-BE49-F238E27FC236}">
                <a16:creationId xmlns:a16="http://schemas.microsoft.com/office/drawing/2014/main" id="{4C299FA2-BF46-4410-B2CD-E3C80B7A9893}"/>
              </a:ext>
            </a:extLst>
          </p:cNvPr>
          <p:cNvSpPr>
            <a:spLocks noGrp="1"/>
          </p:cNvSpPr>
          <p:nvPr>
            <p:ph type="sldNum" sz="quarter" idx="12"/>
          </p:nvPr>
        </p:nvSpPr>
        <p:spPr>
          <a:xfrm flipV="1">
            <a:off x="0" y="6912000"/>
            <a:ext cx="0" cy="0"/>
          </a:xfrm>
        </p:spPr>
        <p:txBody>
          <a:bodyPr/>
          <a:lstStyle>
            <a:lvl1pPr>
              <a:defRPr>
                <a:noFill/>
              </a:defRPr>
            </a:lvl1pPr>
          </a:lstStyle>
          <a:p>
            <a:fld id="{24C8C45C-947F-4981-8B3F-4F32E973C901}" type="slidenum">
              <a:rPr lang="en-GB" smtClean="0"/>
              <a:pPr/>
              <a:t>‹#›</a:t>
            </a:fld>
            <a:endParaRPr lang="en-GB" dirty="0"/>
          </a:p>
        </p:txBody>
      </p:sp>
      <p:sp>
        <p:nvSpPr>
          <p:cNvPr id="11" name="Bottom bar">
            <a:extLst>
              <a:ext uri="{FF2B5EF4-FFF2-40B4-BE49-F238E27FC236}">
                <a16:creationId xmlns:a16="http://schemas.microsoft.com/office/drawing/2014/main" id="{495865CE-5BE9-4122-8AB8-48E534DD88F7}"/>
              </a:ext>
            </a:extLst>
          </p:cNvPr>
          <p:cNvSpPr/>
          <p:nvPr userDrawn="1"/>
        </p:nvSpPr>
        <p:spPr bwMode="auto">
          <a:xfrm>
            <a:off x="0" y="6541200"/>
            <a:ext cx="12193200" cy="316800"/>
          </a:xfrm>
          <a:prstGeom prst="rect">
            <a:avLst/>
          </a:prstGeom>
          <a:solidFill>
            <a:srgbClr val="990000"/>
          </a:solidFill>
          <a:ln w="9525" cap="flat" cmpd="sng" algn="ctr">
            <a:no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a:ln>
                <a:noFill/>
              </a:ln>
              <a:solidFill>
                <a:srgbClr val="FFFFFF"/>
              </a:solidFill>
              <a:effectLst/>
              <a:latin typeface="+mn-lt"/>
              <a:ea typeface="ＭＳ Ｐゴシック" pitchFamily="-80" charset="-128"/>
            </a:endParaRPr>
          </a:p>
        </p:txBody>
      </p:sp>
      <p:sp>
        <p:nvSpPr>
          <p:cNvPr id="12" name="Top bar">
            <a:extLst>
              <a:ext uri="{FF2B5EF4-FFF2-40B4-BE49-F238E27FC236}">
                <a16:creationId xmlns:a16="http://schemas.microsoft.com/office/drawing/2014/main" id="{0D436479-94F3-475C-8F8D-D3CDC81793FD}"/>
              </a:ext>
            </a:extLst>
          </p:cNvPr>
          <p:cNvSpPr/>
          <p:nvPr userDrawn="1"/>
        </p:nvSpPr>
        <p:spPr bwMode="auto">
          <a:xfrm>
            <a:off x="0" y="0"/>
            <a:ext cx="12193200" cy="50400"/>
          </a:xfrm>
          <a:prstGeom prst="rect">
            <a:avLst/>
          </a:prstGeom>
          <a:solidFill>
            <a:srgbClr val="990000"/>
          </a:solidFill>
          <a:ln w="9525" cap="flat" cmpd="sng" algn="ctr">
            <a:no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349637618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ront B">
    <p:bg>
      <p:bgRef idx="1001">
        <a:schemeClr val="bg1"/>
      </p:bgRef>
    </p:bg>
    <p:spTree>
      <p:nvGrpSpPr>
        <p:cNvPr id="1" name=""/>
        <p:cNvGrpSpPr/>
        <p:nvPr/>
      </p:nvGrpSpPr>
      <p:grpSpPr>
        <a:xfrm>
          <a:off x="0" y="0"/>
          <a:ext cx="0" cy="0"/>
          <a:chOff x="0" y="0"/>
          <a:chExt cx="0" cy="0"/>
        </a:xfrm>
      </p:grpSpPr>
      <p:sp>
        <p:nvSpPr>
          <p:cNvPr id="114690" name="Rectangle 2"/>
          <p:cNvSpPr>
            <a:spLocks noGrp="1" noChangeArrowheads="1"/>
          </p:cNvSpPr>
          <p:nvPr>
            <p:ph type="ctrTitle"/>
          </p:nvPr>
        </p:nvSpPr>
        <p:spPr>
          <a:xfrm>
            <a:off x="249859" y="3545117"/>
            <a:ext cx="10840028" cy="2706458"/>
          </a:xfrm>
        </p:spPr>
        <p:txBody>
          <a:bodyPr anchor="t" anchorCtr="0"/>
          <a:lstStyle>
            <a:lvl1pPr>
              <a:lnSpc>
                <a:spcPct val="93000"/>
              </a:lnSpc>
              <a:defRPr sz="8000">
                <a:solidFill>
                  <a:schemeClr val="tx1"/>
                </a:solidFill>
              </a:defRPr>
            </a:lvl1pPr>
          </a:lstStyle>
          <a:p>
            <a:pPr lvl="0"/>
            <a:r>
              <a:rPr lang="en-US" noProof="0" smtClean="0"/>
              <a:t>Click to edit Master title style</a:t>
            </a:r>
            <a:endParaRPr lang="en-GB" noProof="0" dirty="0"/>
          </a:p>
        </p:txBody>
      </p:sp>
      <p:sp>
        <p:nvSpPr>
          <p:cNvPr id="114691" name="Rectangle 3"/>
          <p:cNvSpPr>
            <a:spLocks noGrp="1" noChangeArrowheads="1"/>
          </p:cNvSpPr>
          <p:nvPr>
            <p:ph type="subTitle" idx="1"/>
          </p:nvPr>
        </p:nvSpPr>
        <p:spPr>
          <a:xfrm>
            <a:off x="247072" y="1704975"/>
            <a:ext cx="10840028" cy="1660654"/>
          </a:xfrm>
        </p:spPr>
        <p:txBody>
          <a:bodyPr anchor="b" anchorCtr="0"/>
          <a:lstStyle>
            <a:lvl1pPr marL="0" indent="0">
              <a:lnSpc>
                <a:spcPct val="110000"/>
              </a:lnSpc>
              <a:spcBef>
                <a:spcPts val="0"/>
              </a:spcBef>
              <a:buFontTx/>
              <a:buNone/>
              <a:defRPr sz="3000">
                <a:solidFill>
                  <a:schemeClr val="tx1"/>
                </a:solidFill>
              </a:defRPr>
            </a:lvl1pPr>
          </a:lstStyle>
          <a:p>
            <a:pPr lvl="0"/>
            <a:r>
              <a:rPr lang="en-US" noProof="0" smtClean="0"/>
              <a:t>Click to edit Master subtitle style</a:t>
            </a:r>
            <a:endParaRPr lang="en-GB" noProof="0" dirty="0"/>
          </a:p>
        </p:txBody>
      </p:sp>
      <p:sp>
        <p:nvSpPr>
          <p:cNvPr id="3" name="Footer Placeholder 2">
            <a:extLst>
              <a:ext uri="{FF2B5EF4-FFF2-40B4-BE49-F238E27FC236}">
                <a16:creationId xmlns:a16="http://schemas.microsoft.com/office/drawing/2014/main" id="{71346B4F-F02C-40EC-9B70-932B18214C6A}"/>
              </a:ext>
            </a:extLst>
          </p:cNvPr>
          <p:cNvSpPr>
            <a:spLocks noGrp="1"/>
          </p:cNvSpPr>
          <p:nvPr>
            <p:ph type="ftr" sz="quarter" idx="16"/>
          </p:nvPr>
        </p:nvSpPr>
        <p:spPr/>
        <p:txBody>
          <a:bodyPr/>
          <a:lstStyle/>
          <a:p>
            <a:endParaRPr lang="en-GB" dirty="0"/>
          </a:p>
        </p:txBody>
      </p:sp>
      <p:sp>
        <p:nvSpPr>
          <p:cNvPr id="4" name="Slide Number Placeholder 3">
            <a:extLst>
              <a:ext uri="{FF2B5EF4-FFF2-40B4-BE49-F238E27FC236}">
                <a16:creationId xmlns:a16="http://schemas.microsoft.com/office/drawing/2014/main" id="{FE67EB69-BB5A-407E-BF0A-1CB9B24506D8}"/>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22591931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56" userDrawn="1">
          <p15:clr>
            <a:srgbClr val="F26B43"/>
          </p15:clr>
        </p15:guide>
        <p15:guide id="2" pos="6984" userDrawn="1">
          <p15:clr>
            <a:srgbClr val="F26B43"/>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48A0E3C-0CE1-4BBF-A912-5A81BF3B7BCA}"/>
              </a:ext>
            </a:extLst>
          </p:cNvPr>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Footer Placeholder 1">
            <a:extLst>
              <a:ext uri="{FF2B5EF4-FFF2-40B4-BE49-F238E27FC236}">
                <a16:creationId xmlns:a16="http://schemas.microsoft.com/office/drawing/2014/main" id="{1FCA8860-CDAD-4F91-9292-2B11655C191E}"/>
              </a:ext>
            </a:extLst>
          </p:cNvPr>
          <p:cNvSpPr>
            <a:spLocks noGrp="1"/>
          </p:cNvSpPr>
          <p:nvPr>
            <p:ph type="ftr" sz="quarter" idx="10"/>
          </p:nvPr>
        </p:nvSpPr>
        <p:spPr/>
        <p:txBody>
          <a:bodyPr/>
          <a:lstStyle/>
          <a:p>
            <a:endParaRPr lang="en-GB" dirty="0"/>
          </a:p>
        </p:txBody>
      </p:sp>
      <p:sp>
        <p:nvSpPr>
          <p:cNvPr id="6" name="Slide Number Placeholder 5">
            <a:extLst>
              <a:ext uri="{FF2B5EF4-FFF2-40B4-BE49-F238E27FC236}">
                <a16:creationId xmlns:a16="http://schemas.microsoft.com/office/drawing/2014/main" id="{88C7A21B-9B48-4777-BF0D-9FB95719C2E7}"/>
              </a:ext>
            </a:extLst>
          </p:cNvPr>
          <p:cNvSpPr>
            <a:spLocks noGrp="1"/>
          </p:cNvSpPr>
          <p:nvPr>
            <p:ph type="sldNum" sz="quarter" idx="11"/>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187774059"/>
      </p:ext>
    </p:extLst>
  </p:cSld>
  <p:clrMapOvr>
    <a:masterClrMapping/>
  </p:clrMapOvr>
  <p:extLst>
    <p:ext uri="{DCECCB84-F9BA-43D5-87BE-67443E8EF086}">
      <p15:sldGuideLst xmlns:p15="http://schemas.microsoft.com/office/powerpoint/2012/main">
        <p15:guide id="1" pos="6984" userDrawn="1">
          <p15:clr>
            <a:srgbClr val="F26B43"/>
          </p15:clr>
        </p15:guide>
        <p15:guide id="2" pos="1117" userDrawn="1">
          <p15:clr>
            <a:srgbClr val="F26B43"/>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EB1D5E1-0C4E-4A74-BE37-26307F7E2821}"/>
              </a:ext>
            </a:extLst>
          </p:cNvPr>
          <p:cNvSpPr>
            <a:spLocks noGrp="1"/>
          </p:cNvSpPr>
          <p:nvPr>
            <p:ph type="title"/>
          </p:nvPr>
        </p:nvSpPr>
        <p:spPr>
          <a:xfrm>
            <a:off x="1774726" y="426127"/>
            <a:ext cx="9312374" cy="972716"/>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1774800" y="1706399"/>
            <a:ext cx="4410177" cy="45468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678001" y="1706399"/>
            <a:ext cx="4409100" cy="45468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Footer Placeholder 6">
            <a:extLst>
              <a:ext uri="{FF2B5EF4-FFF2-40B4-BE49-F238E27FC236}">
                <a16:creationId xmlns:a16="http://schemas.microsoft.com/office/drawing/2014/main" id="{02499420-B0E8-4C8A-8C00-E21262271ADD}"/>
              </a:ext>
            </a:extLst>
          </p:cNvPr>
          <p:cNvSpPr>
            <a:spLocks noGrp="1"/>
          </p:cNvSpPr>
          <p:nvPr>
            <p:ph type="ftr" sz="quarter" idx="10"/>
          </p:nvPr>
        </p:nvSpPr>
        <p:spPr/>
        <p:txBody>
          <a:bodyPr/>
          <a:lstStyle/>
          <a:p>
            <a:endParaRPr lang="en-GB" dirty="0"/>
          </a:p>
        </p:txBody>
      </p:sp>
      <p:sp>
        <p:nvSpPr>
          <p:cNvPr id="8" name="Slide Number Placeholder 7">
            <a:extLst>
              <a:ext uri="{FF2B5EF4-FFF2-40B4-BE49-F238E27FC236}">
                <a16:creationId xmlns:a16="http://schemas.microsoft.com/office/drawing/2014/main" id="{E3EE7F0E-E606-41AC-BBBF-B5AECB1112EB}"/>
              </a:ext>
            </a:extLst>
          </p:cNvPr>
          <p:cNvSpPr>
            <a:spLocks noGrp="1"/>
          </p:cNvSpPr>
          <p:nvPr>
            <p:ph type="sldNum" sz="quarter" idx="11"/>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131213533"/>
      </p:ext>
    </p:extLst>
  </p:cSld>
  <p:clrMapOvr>
    <a:masterClrMapping/>
  </p:clrMapOvr>
  <p:extLst>
    <p:ext uri="{DCECCB84-F9BA-43D5-87BE-67443E8EF086}">
      <p15:sldGuideLst xmlns:p15="http://schemas.microsoft.com/office/powerpoint/2012/main">
        <p15:guide id="1" pos="1118">
          <p15:clr>
            <a:srgbClr val="F26B43"/>
          </p15:clr>
        </p15:guide>
        <p15:guide id="2" pos="3896">
          <p15:clr>
            <a:srgbClr val="F26B43"/>
          </p15:clr>
        </p15:guide>
        <p15:guide id="3" pos="4205">
          <p15:clr>
            <a:srgbClr val="F26B43"/>
          </p15:clr>
        </p15:guide>
        <p15:guide id="4" pos="6984">
          <p15:clr>
            <a:srgbClr val="F26B43"/>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two pictures">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90A2595F-A737-4D92-946C-EC0BBF885334}"/>
              </a:ext>
            </a:extLst>
          </p:cNvPr>
          <p:cNvSpPr>
            <a:spLocks noGrp="1"/>
          </p:cNvSpPr>
          <p:nvPr>
            <p:ph type="title"/>
          </p:nvPr>
        </p:nvSpPr>
        <p:spPr>
          <a:xfrm>
            <a:off x="1774726" y="426127"/>
            <a:ext cx="6048672" cy="972716"/>
          </a:xfrm>
        </p:spPr>
        <p:txBody>
          <a:bodyPr/>
          <a:lstStyle/>
          <a:p>
            <a:r>
              <a:rPr lang="en-US" smtClean="0"/>
              <a:t>Click to edit Master title style</a:t>
            </a:r>
            <a:endParaRPr lang="en-GB" dirty="0"/>
          </a:p>
        </p:txBody>
      </p:sp>
      <p:sp>
        <p:nvSpPr>
          <p:cNvPr id="3" name="Content Placeholder 2"/>
          <p:cNvSpPr>
            <a:spLocks noGrp="1"/>
          </p:cNvSpPr>
          <p:nvPr>
            <p:ph idx="1"/>
          </p:nvPr>
        </p:nvSpPr>
        <p:spPr>
          <a:xfrm>
            <a:off x="1774726" y="1706328"/>
            <a:ext cx="6048672" cy="454557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Picture Placeholder 9">
            <a:extLst>
              <a:ext uri="{FF2B5EF4-FFF2-40B4-BE49-F238E27FC236}">
                <a16:creationId xmlns:a16="http://schemas.microsoft.com/office/drawing/2014/main" id="{565D29D0-EA4F-4318-8A82-6C2B200A712B}"/>
              </a:ext>
            </a:extLst>
          </p:cNvPr>
          <p:cNvSpPr>
            <a:spLocks noGrp="1"/>
          </p:cNvSpPr>
          <p:nvPr>
            <p:ph type="pic" sz="quarter" idx="13" hasCustomPrompt="1"/>
          </p:nvPr>
        </p:nvSpPr>
        <p:spPr>
          <a:xfrm>
            <a:off x="8331213" y="849734"/>
            <a:ext cx="3859200" cy="2505600"/>
          </a:xfrm>
        </p:spPr>
        <p:txBody>
          <a:bodyPr/>
          <a:lstStyle>
            <a:lvl1pPr marL="0" indent="0" algn="ctr">
              <a:buNone/>
              <a:defRPr sz="1200"/>
            </a:lvl1pPr>
          </a:lstStyle>
          <a:p>
            <a:r>
              <a:rPr lang="en-GB" dirty="0"/>
              <a:t>Click the placeholder and paste image via Skyfish icon</a:t>
            </a:r>
          </a:p>
        </p:txBody>
      </p:sp>
      <p:sp>
        <p:nvSpPr>
          <p:cNvPr id="12" name="Picture Placeholder 11">
            <a:extLst>
              <a:ext uri="{FF2B5EF4-FFF2-40B4-BE49-F238E27FC236}">
                <a16:creationId xmlns:a16="http://schemas.microsoft.com/office/drawing/2014/main" id="{25B8511D-E10E-40C3-82A6-3DCDC97CF6C2}"/>
              </a:ext>
            </a:extLst>
          </p:cNvPr>
          <p:cNvSpPr>
            <a:spLocks noGrp="1"/>
          </p:cNvSpPr>
          <p:nvPr>
            <p:ph type="pic" sz="quarter" idx="14" hasCustomPrompt="1"/>
          </p:nvPr>
        </p:nvSpPr>
        <p:spPr>
          <a:xfrm>
            <a:off x="8331213" y="3563718"/>
            <a:ext cx="3859200" cy="2505600"/>
          </a:xfrm>
        </p:spPr>
        <p:txBody>
          <a:bodyPr/>
          <a:lstStyle>
            <a:lvl1pPr marL="0" indent="0" algn="ctr">
              <a:buNone/>
              <a:defRPr sz="1200"/>
            </a:lvl1pPr>
          </a:lstStyle>
          <a:p>
            <a:r>
              <a:rPr lang="en-GB" dirty="0"/>
              <a:t>Click the placeholder and paste image via Skyfish icon</a:t>
            </a:r>
          </a:p>
          <a:p>
            <a:endParaRPr lang="en-GB" dirty="0"/>
          </a:p>
        </p:txBody>
      </p:sp>
      <p:sp>
        <p:nvSpPr>
          <p:cNvPr id="2" name="Footer Placeholder 1">
            <a:extLst>
              <a:ext uri="{FF2B5EF4-FFF2-40B4-BE49-F238E27FC236}">
                <a16:creationId xmlns:a16="http://schemas.microsoft.com/office/drawing/2014/main" id="{D2986237-C7E2-4498-82A4-361A340A6504}"/>
              </a:ext>
            </a:extLst>
          </p:cNvPr>
          <p:cNvSpPr>
            <a:spLocks noGrp="1"/>
          </p:cNvSpPr>
          <p:nvPr>
            <p:ph type="ftr" sz="quarter" idx="15"/>
          </p:nvPr>
        </p:nvSpPr>
        <p:spPr/>
        <p:txBody>
          <a:bodyPr/>
          <a:lstStyle/>
          <a:p>
            <a:endParaRPr lang="en-GB" dirty="0"/>
          </a:p>
        </p:txBody>
      </p:sp>
      <p:sp>
        <p:nvSpPr>
          <p:cNvPr id="6" name="Slide Number Placeholder 5">
            <a:extLst>
              <a:ext uri="{FF2B5EF4-FFF2-40B4-BE49-F238E27FC236}">
                <a16:creationId xmlns:a16="http://schemas.microsoft.com/office/drawing/2014/main" id="{21664EEF-2B63-484E-803A-4FCD66F243A5}"/>
              </a:ext>
            </a:extLst>
          </p:cNvPr>
          <p:cNvSpPr>
            <a:spLocks noGrp="1"/>
          </p:cNvSpPr>
          <p:nvPr>
            <p:ph type="sldNum" sz="quarter" idx="16"/>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3922670733"/>
      </p:ext>
    </p:extLst>
  </p:cSld>
  <p:clrMapOvr>
    <a:masterClrMapping/>
  </p:clrMapOvr>
  <p:extLst>
    <p:ext uri="{DCECCB84-F9BA-43D5-87BE-67443E8EF086}">
      <p15:sldGuideLst xmlns:p15="http://schemas.microsoft.com/office/powerpoint/2012/main">
        <p15:guide id="1" pos="4927" userDrawn="1">
          <p15:clr>
            <a:srgbClr val="F26B43"/>
          </p15:clr>
        </p15:guide>
        <p15:guide id="2" pos="5247" userDrawn="1">
          <p15:clr>
            <a:srgbClr val="F26B43"/>
          </p15:clr>
        </p15:guide>
        <p15:guide id="3" pos="1117" userDrawn="1">
          <p15:clr>
            <a:srgbClr val="F26B43"/>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pictures and text">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92213382-11A1-48CE-B0A0-D8A7D26861FB}"/>
              </a:ext>
            </a:extLst>
          </p:cNvPr>
          <p:cNvSpPr>
            <a:spLocks noGrp="1"/>
          </p:cNvSpPr>
          <p:nvPr>
            <p:ph type="title"/>
          </p:nvPr>
        </p:nvSpPr>
        <p:spPr>
          <a:xfrm>
            <a:off x="4221360" y="426127"/>
            <a:ext cx="6865740" cy="972716"/>
          </a:xfrm>
        </p:spPr>
        <p:txBody>
          <a:bodyPr/>
          <a:lstStyle/>
          <a:p>
            <a:r>
              <a:rPr lang="en-US" smtClean="0"/>
              <a:t>Click to edit Master title style</a:t>
            </a:r>
            <a:endParaRPr lang="en-GB" dirty="0"/>
          </a:p>
        </p:txBody>
      </p:sp>
      <p:sp>
        <p:nvSpPr>
          <p:cNvPr id="3" name="Content Placeholder 2"/>
          <p:cNvSpPr>
            <a:spLocks noGrp="1"/>
          </p:cNvSpPr>
          <p:nvPr>
            <p:ph idx="1"/>
          </p:nvPr>
        </p:nvSpPr>
        <p:spPr>
          <a:xfrm>
            <a:off x="4221360" y="1706328"/>
            <a:ext cx="6865740" cy="454557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Picture Placeholder 9">
            <a:extLst>
              <a:ext uri="{FF2B5EF4-FFF2-40B4-BE49-F238E27FC236}">
                <a16:creationId xmlns:a16="http://schemas.microsoft.com/office/drawing/2014/main" id="{565D29D0-EA4F-4318-8A82-6C2B200A712B}"/>
              </a:ext>
            </a:extLst>
          </p:cNvPr>
          <p:cNvSpPr>
            <a:spLocks noGrp="1"/>
          </p:cNvSpPr>
          <p:nvPr>
            <p:ph type="pic" sz="quarter" idx="13" hasCustomPrompt="1"/>
          </p:nvPr>
        </p:nvSpPr>
        <p:spPr>
          <a:xfrm>
            <a:off x="-1" y="1314523"/>
            <a:ext cx="3708000" cy="2455200"/>
          </a:xfrm>
        </p:spPr>
        <p:txBody>
          <a:bodyPr/>
          <a:lstStyle>
            <a:lvl1pPr marL="0" indent="0" algn="ctr">
              <a:buNone/>
              <a:defRPr sz="1200"/>
            </a:lvl1pPr>
          </a:lstStyle>
          <a:p>
            <a:r>
              <a:rPr lang="en-GB" dirty="0"/>
              <a:t>Click the placeholder and paste image via Skyfish icon</a:t>
            </a:r>
          </a:p>
        </p:txBody>
      </p:sp>
      <p:sp>
        <p:nvSpPr>
          <p:cNvPr id="12" name="Picture Placeholder 11">
            <a:extLst>
              <a:ext uri="{FF2B5EF4-FFF2-40B4-BE49-F238E27FC236}">
                <a16:creationId xmlns:a16="http://schemas.microsoft.com/office/drawing/2014/main" id="{25B8511D-E10E-40C3-82A6-3DCDC97CF6C2}"/>
              </a:ext>
            </a:extLst>
          </p:cNvPr>
          <p:cNvSpPr>
            <a:spLocks noGrp="1"/>
          </p:cNvSpPr>
          <p:nvPr>
            <p:ph type="pic" sz="quarter" idx="14" hasCustomPrompt="1"/>
          </p:nvPr>
        </p:nvSpPr>
        <p:spPr>
          <a:xfrm>
            <a:off x="-1" y="3968153"/>
            <a:ext cx="3708000" cy="2455200"/>
          </a:xfrm>
        </p:spPr>
        <p:txBody>
          <a:bodyPr/>
          <a:lstStyle>
            <a:lvl1pPr marL="0" indent="0" algn="ctr">
              <a:buNone/>
              <a:defRPr sz="1200"/>
            </a:lvl1pPr>
          </a:lstStyle>
          <a:p>
            <a:r>
              <a:rPr lang="en-GB" dirty="0"/>
              <a:t>Click the placeholder and paste image via Skyfish icon</a:t>
            </a:r>
          </a:p>
          <a:p>
            <a:endParaRPr lang="en-GB" dirty="0"/>
          </a:p>
        </p:txBody>
      </p:sp>
      <p:sp>
        <p:nvSpPr>
          <p:cNvPr id="2" name="Footer Placeholder 1">
            <a:extLst>
              <a:ext uri="{FF2B5EF4-FFF2-40B4-BE49-F238E27FC236}">
                <a16:creationId xmlns:a16="http://schemas.microsoft.com/office/drawing/2014/main" id="{AE26B732-1A52-4AA9-89FC-8FC5439E40DC}"/>
              </a:ext>
            </a:extLst>
          </p:cNvPr>
          <p:cNvSpPr>
            <a:spLocks noGrp="1"/>
          </p:cNvSpPr>
          <p:nvPr>
            <p:ph type="ftr" sz="quarter" idx="15"/>
          </p:nvPr>
        </p:nvSpPr>
        <p:spPr/>
        <p:txBody>
          <a:bodyPr/>
          <a:lstStyle/>
          <a:p>
            <a:endParaRPr lang="en-GB" dirty="0"/>
          </a:p>
        </p:txBody>
      </p:sp>
      <p:sp>
        <p:nvSpPr>
          <p:cNvPr id="6" name="Slide Number Placeholder 5">
            <a:extLst>
              <a:ext uri="{FF2B5EF4-FFF2-40B4-BE49-F238E27FC236}">
                <a16:creationId xmlns:a16="http://schemas.microsoft.com/office/drawing/2014/main" id="{3B25D0DC-E43F-43DA-AA0F-C0C54C8939F7}"/>
              </a:ext>
            </a:extLst>
          </p:cNvPr>
          <p:cNvSpPr>
            <a:spLocks noGrp="1"/>
          </p:cNvSpPr>
          <p:nvPr>
            <p:ph type="sldNum" sz="quarter" idx="16"/>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283562364"/>
      </p:ext>
    </p:extLst>
  </p:cSld>
  <p:clrMapOvr>
    <a:masterClrMapping/>
  </p:clrMapOvr>
  <p:extLst>
    <p:ext uri="{DCECCB84-F9BA-43D5-87BE-67443E8EF086}">
      <p15:sldGuideLst xmlns:p15="http://schemas.microsoft.com/office/powerpoint/2012/main">
        <p15:guide id="1" pos="6984" userDrawn="1">
          <p15:clr>
            <a:srgbClr val="F26B43"/>
          </p15:clr>
        </p15:guide>
        <p15:guide id="2" pos="2660" userDrawn="1">
          <p15:clr>
            <a:srgbClr val="F26B43"/>
          </p15:clr>
        </p15:guide>
        <p15:guide id="3" pos="2335" userDrawn="1">
          <p15:clr>
            <a:srgbClr val="F26B43"/>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ns">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953C3-F3F7-4638-96F8-7CF20CB55E0C}"/>
              </a:ext>
            </a:extLst>
          </p:cNvPr>
          <p:cNvSpPr>
            <a:spLocks noGrp="1"/>
          </p:cNvSpPr>
          <p:nvPr>
            <p:ph type="title" hasCustomPrompt="1"/>
          </p:nvPr>
        </p:nvSpPr>
        <p:spPr>
          <a:xfrm>
            <a:off x="247650" y="980727"/>
            <a:ext cx="3740400" cy="418115"/>
          </a:xfrm>
        </p:spPr>
        <p:txBody>
          <a:bodyPr/>
          <a:lstStyle>
            <a:lvl1pPr>
              <a:defRPr sz="2400"/>
            </a:lvl1pPr>
          </a:lstStyle>
          <a:p>
            <a:r>
              <a:rPr lang="en-GB" dirty="0"/>
              <a:t>Click to add title one line</a:t>
            </a:r>
          </a:p>
        </p:txBody>
      </p:sp>
      <p:sp>
        <p:nvSpPr>
          <p:cNvPr id="15" name="Content Placeholder 2">
            <a:extLst>
              <a:ext uri="{FF2B5EF4-FFF2-40B4-BE49-F238E27FC236}">
                <a16:creationId xmlns:a16="http://schemas.microsoft.com/office/drawing/2014/main" id="{CC0DB591-4602-46B3-B1C3-1E64148AB9B7}"/>
              </a:ext>
            </a:extLst>
          </p:cNvPr>
          <p:cNvSpPr>
            <a:spLocks noGrp="1"/>
          </p:cNvSpPr>
          <p:nvPr>
            <p:ph idx="1"/>
          </p:nvPr>
        </p:nvSpPr>
        <p:spPr>
          <a:xfrm>
            <a:off x="247650" y="4407150"/>
            <a:ext cx="3740400" cy="1844425"/>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Text Placeholder 18">
            <a:extLst>
              <a:ext uri="{FF2B5EF4-FFF2-40B4-BE49-F238E27FC236}">
                <a16:creationId xmlns:a16="http://schemas.microsoft.com/office/drawing/2014/main" id="{68416079-1CFC-426F-A6ED-5AB355FC545F}"/>
              </a:ext>
            </a:extLst>
          </p:cNvPr>
          <p:cNvSpPr>
            <a:spLocks noGrp="1"/>
          </p:cNvSpPr>
          <p:nvPr>
            <p:ph type="body" sz="quarter" idx="21" hasCustomPrompt="1"/>
          </p:nvPr>
        </p:nvSpPr>
        <p:spPr>
          <a:xfrm>
            <a:off x="4222750" y="979200"/>
            <a:ext cx="3740400" cy="417767"/>
          </a:xfrm>
        </p:spPr>
        <p:txBody>
          <a:bodyPr anchor="b" anchorCtr="0"/>
          <a:lstStyle>
            <a:lvl1pPr marL="0" indent="0">
              <a:buNone/>
              <a:defRPr sz="2400" b="1"/>
            </a:lvl1pPr>
            <a:lvl2pPr marL="0" indent="0">
              <a:buNone/>
              <a:defRPr sz="2400" b="1"/>
            </a:lvl2pPr>
            <a:lvl3pPr marL="0" indent="0">
              <a:buNone/>
              <a:defRPr sz="2400" b="1"/>
            </a:lvl3pPr>
            <a:lvl4pPr marL="0" indent="0">
              <a:buNone/>
              <a:defRPr sz="2400" b="1"/>
            </a:lvl4pPr>
            <a:lvl5pPr marL="0" indent="0">
              <a:buNone/>
              <a:defRPr sz="2400" b="1"/>
            </a:lvl5pPr>
          </a:lstStyle>
          <a:p>
            <a:pPr lvl="0"/>
            <a:r>
              <a:rPr lang="en-GB" dirty="0"/>
              <a:t>Click to add title one line</a:t>
            </a:r>
          </a:p>
        </p:txBody>
      </p:sp>
      <p:sp>
        <p:nvSpPr>
          <p:cNvPr id="21" name="Content Placeholder 20">
            <a:extLst>
              <a:ext uri="{FF2B5EF4-FFF2-40B4-BE49-F238E27FC236}">
                <a16:creationId xmlns:a16="http://schemas.microsoft.com/office/drawing/2014/main" id="{D358873C-68BF-4E89-B536-B3248F2B25FE}"/>
              </a:ext>
            </a:extLst>
          </p:cNvPr>
          <p:cNvSpPr>
            <a:spLocks noGrp="1"/>
          </p:cNvSpPr>
          <p:nvPr>
            <p:ph sz="quarter" idx="22"/>
          </p:nvPr>
        </p:nvSpPr>
        <p:spPr>
          <a:xfrm>
            <a:off x="4222750" y="4406899"/>
            <a:ext cx="3740401" cy="1844675"/>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3" name="Text Placeholder 22">
            <a:extLst>
              <a:ext uri="{FF2B5EF4-FFF2-40B4-BE49-F238E27FC236}">
                <a16:creationId xmlns:a16="http://schemas.microsoft.com/office/drawing/2014/main" id="{69A0E900-1FE2-4CC1-B435-93F3A1189356}"/>
              </a:ext>
            </a:extLst>
          </p:cNvPr>
          <p:cNvSpPr>
            <a:spLocks noGrp="1"/>
          </p:cNvSpPr>
          <p:nvPr>
            <p:ph type="body" sz="quarter" idx="23" hasCustomPrompt="1"/>
          </p:nvPr>
        </p:nvSpPr>
        <p:spPr>
          <a:xfrm>
            <a:off x="8197850" y="979200"/>
            <a:ext cx="3740400" cy="417767"/>
          </a:xfrm>
        </p:spPr>
        <p:txBody>
          <a:bodyPr anchor="b" anchorCtr="0"/>
          <a:lstStyle>
            <a:lvl1pPr marL="0" indent="0">
              <a:buNone/>
              <a:defRPr sz="2400" b="1"/>
            </a:lvl1pPr>
            <a:lvl2pPr marL="0" indent="0">
              <a:buNone/>
              <a:defRPr sz="2400" b="1"/>
            </a:lvl2pPr>
            <a:lvl3pPr marL="0" indent="0">
              <a:buNone/>
              <a:defRPr sz="2400" b="1"/>
            </a:lvl3pPr>
            <a:lvl4pPr marL="0" indent="0">
              <a:buNone/>
              <a:defRPr sz="2400" b="1"/>
            </a:lvl4pPr>
            <a:lvl5pPr marL="0" indent="0">
              <a:buNone/>
              <a:defRPr sz="2400" b="1"/>
            </a:lvl5pPr>
          </a:lstStyle>
          <a:p>
            <a:pPr lvl="0"/>
            <a:r>
              <a:rPr lang="en-GB" dirty="0"/>
              <a:t>Click to add title one line</a:t>
            </a:r>
          </a:p>
        </p:txBody>
      </p:sp>
      <p:sp>
        <p:nvSpPr>
          <p:cNvPr id="25" name="Content Placeholder 24">
            <a:extLst>
              <a:ext uri="{FF2B5EF4-FFF2-40B4-BE49-F238E27FC236}">
                <a16:creationId xmlns:a16="http://schemas.microsoft.com/office/drawing/2014/main" id="{E094886A-F110-4851-B1DA-8DFC40D509F8}"/>
              </a:ext>
            </a:extLst>
          </p:cNvPr>
          <p:cNvSpPr>
            <a:spLocks noGrp="1"/>
          </p:cNvSpPr>
          <p:nvPr>
            <p:ph sz="quarter" idx="24"/>
          </p:nvPr>
        </p:nvSpPr>
        <p:spPr>
          <a:xfrm>
            <a:off x="8197850" y="4406899"/>
            <a:ext cx="3740400" cy="1844675"/>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Picture Placeholder 8">
            <a:extLst>
              <a:ext uri="{FF2B5EF4-FFF2-40B4-BE49-F238E27FC236}">
                <a16:creationId xmlns:a16="http://schemas.microsoft.com/office/drawing/2014/main" id="{91B02311-54A6-4455-B615-BBCA0DA742E4}"/>
              </a:ext>
            </a:extLst>
          </p:cNvPr>
          <p:cNvSpPr>
            <a:spLocks noGrp="1"/>
          </p:cNvSpPr>
          <p:nvPr>
            <p:ph type="pic" sz="quarter" idx="18" hasCustomPrompt="1"/>
          </p:nvPr>
        </p:nvSpPr>
        <p:spPr>
          <a:xfrm>
            <a:off x="247650" y="1546282"/>
            <a:ext cx="3740400" cy="2664000"/>
          </a:xfrm>
        </p:spPr>
        <p:txBody>
          <a:bodyPr/>
          <a:lstStyle>
            <a:lvl1pPr marL="0" indent="0" algn="ctr">
              <a:buNone/>
              <a:defRPr sz="1200"/>
            </a:lvl1pPr>
          </a:lstStyle>
          <a:p>
            <a:r>
              <a:rPr lang="en-GB" dirty="0"/>
              <a:t>Click the placeholder and paste image via Skyfish icon</a:t>
            </a:r>
          </a:p>
        </p:txBody>
      </p:sp>
      <p:sp>
        <p:nvSpPr>
          <p:cNvPr id="13" name="Picture Placeholder 8">
            <a:extLst>
              <a:ext uri="{FF2B5EF4-FFF2-40B4-BE49-F238E27FC236}">
                <a16:creationId xmlns:a16="http://schemas.microsoft.com/office/drawing/2014/main" id="{710A5827-3485-49A0-81F0-FF89EE34B804}"/>
              </a:ext>
            </a:extLst>
          </p:cNvPr>
          <p:cNvSpPr>
            <a:spLocks noGrp="1"/>
          </p:cNvSpPr>
          <p:nvPr>
            <p:ph type="pic" sz="quarter" idx="19" hasCustomPrompt="1"/>
          </p:nvPr>
        </p:nvSpPr>
        <p:spPr>
          <a:xfrm>
            <a:off x="4223149" y="1548581"/>
            <a:ext cx="3740400" cy="2664000"/>
          </a:xfrm>
        </p:spPr>
        <p:txBody>
          <a:bodyPr/>
          <a:lstStyle>
            <a:lvl1pPr marL="0" indent="0" algn="ctr">
              <a:buNone/>
              <a:defRPr sz="1200"/>
            </a:lvl1pPr>
          </a:lstStyle>
          <a:p>
            <a:r>
              <a:rPr lang="en-GB" dirty="0"/>
              <a:t>Click the placeholder and paste image via Skyfish icon</a:t>
            </a:r>
          </a:p>
        </p:txBody>
      </p:sp>
      <p:sp>
        <p:nvSpPr>
          <p:cNvPr id="14" name="Picture Placeholder 8">
            <a:extLst>
              <a:ext uri="{FF2B5EF4-FFF2-40B4-BE49-F238E27FC236}">
                <a16:creationId xmlns:a16="http://schemas.microsoft.com/office/drawing/2014/main" id="{E27B0558-FCB8-4A55-9BA9-182DFF0387F4}"/>
              </a:ext>
            </a:extLst>
          </p:cNvPr>
          <p:cNvSpPr>
            <a:spLocks noGrp="1"/>
          </p:cNvSpPr>
          <p:nvPr>
            <p:ph type="pic" sz="quarter" idx="20" hasCustomPrompt="1"/>
          </p:nvPr>
        </p:nvSpPr>
        <p:spPr>
          <a:xfrm>
            <a:off x="8198648" y="1546282"/>
            <a:ext cx="3740400" cy="2664000"/>
          </a:xfrm>
        </p:spPr>
        <p:txBody>
          <a:bodyPr/>
          <a:lstStyle>
            <a:lvl1pPr marL="0" indent="0" algn="ctr">
              <a:buNone/>
              <a:defRPr sz="1200"/>
            </a:lvl1pPr>
          </a:lstStyle>
          <a:p>
            <a:r>
              <a:rPr lang="en-GB" dirty="0"/>
              <a:t>Click the placeholder and paste image via Skyfish icon</a:t>
            </a:r>
          </a:p>
        </p:txBody>
      </p:sp>
      <p:sp>
        <p:nvSpPr>
          <p:cNvPr id="3" name="Footer Placeholder 2">
            <a:extLst>
              <a:ext uri="{FF2B5EF4-FFF2-40B4-BE49-F238E27FC236}">
                <a16:creationId xmlns:a16="http://schemas.microsoft.com/office/drawing/2014/main" id="{71346B4F-F02C-40EC-9B70-932B18214C6A}"/>
              </a:ext>
            </a:extLst>
          </p:cNvPr>
          <p:cNvSpPr>
            <a:spLocks noGrp="1"/>
          </p:cNvSpPr>
          <p:nvPr>
            <p:ph type="ftr" sz="quarter" idx="16"/>
          </p:nvPr>
        </p:nvSpPr>
        <p:spPr/>
        <p:txBody>
          <a:bodyPr/>
          <a:lstStyle/>
          <a:p>
            <a:endParaRPr lang="en-GB" dirty="0"/>
          </a:p>
        </p:txBody>
      </p:sp>
      <p:sp>
        <p:nvSpPr>
          <p:cNvPr id="4" name="Slide Number Placeholder 3">
            <a:extLst>
              <a:ext uri="{FF2B5EF4-FFF2-40B4-BE49-F238E27FC236}">
                <a16:creationId xmlns:a16="http://schemas.microsoft.com/office/drawing/2014/main" id="{FE67EB69-BB5A-407E-BF0A-1CB9B24506D8}"/>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88637407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56">
          <p15:clr>
            <a:srgbClr val="F26B43"/>
          </p15:clr>
        </p15:guide>
        <p15:guide id="2" pos="7522" userDrawn="1">
          <p15:clr>
            <a:srgbClr val="F26B43"/>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un titel">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97DEAA-3B7B-49C7-8C28-3F21F36A93D7}"/>
              </a:ext>
            </a:extLst>
          </p:cNvPr>
          <p:cNvSpPr>
            <a:spLocks noGrp="1"/>
          </p:cNvSpPr>
          <p:nvPr>
            <p:ph type="title"/>
          </p:nvPr>
        </p:nvSpPr>
        <p:spPr/>
        <p:txBody>
          <a:bodyPr/>
          <a:lstStyle/>
          <a:p>
            <a:r>
              <a:rPr lang="en-US" smtClean="0"/>
              <a:t>Click to edit Master title style</a:t>
            </a:r>
            <a:endParaRPr lang="en-GB" dirty="0"/>
          </a:p>
        </p:txBody>
      </p:sp>
      <p:sp>
        <p:nvSpPr>
          <p:cNvPr id="2" name="Footer Placeholder 1">
            <a:extLst>
              <a:ext uri="{FF2B5EF4-FFF2-40B4-BE49-F238E27FC236}">
                <a16:creationId xmlns:a16="http://schemas.microsoft.com/office/drawing/2014/main" id="{51F74546-9D06-4CF7-806D-E04B043BF5A5}"/>
              </a:ext>
            </a:extLst>
          </p:cNvPr>
          <p:cNvSpPr>
            <a:spLocks noGrp="1"/>
          </p:cNvSpPr>
          <p:nvPr>
            <p:ph type="ftr" sz="quarter" idx="10"/>
          </p:nvPr>
        </p:nvSpPr>
        <p:spPr/>
        <p:txBody>
          <a:bodyPr/>
          <a:lstStyle/>
          <a:p>
            <a:endParaRPr lang="en-GB" dirty="0"/>
          </a:p>
        </p:txBody>
      </p:sp>
      <p:sp>
        <p:nvSpPr>
          <p:cNvPr id="6" name="Slide Number Placeholder 5">
            <a:extLst>
              <a:ext uri="{FF2B5EF4-FFF2-40B4-BE49-F238E27FC236}">
                <a16:creationId xmlns:a16="http://schemas.microsoft.com/office/drawing/2014/main" id="{42F53AB3-8AAF-469F-AD3F-AE5E1A39D7C8}"/>
              </a:ext>
            </a:extLst>
          </p:cNvPr>
          <p:cNvSpPr>
            <a:spLocks noGrp="1"/>
          </p:cNvSpPr>
          <p:nvPr>
            <p:ph type="sldNum" sz="quarter" idx="11"/>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20845512"/>
      </p:ext>
    </p:extLst>
  </p:cSld>
  <p:clrMapOvr>
    <a:masterClrMapping/>
  </p:clrMapOvr>
  <p:extLst>
    <p:ext uri="{DCECCB84-F9BA-43D5-87BE-67443E8EF086}">
      <p15:sldGuideLst xmlns:p15="http://schemas.microsoft.com/office/powerpoint/2012/main">
        <p15:guide id="1" pos="1117" userDrawn="1">
          <p15:clr>
            <a:srgbClr val="F26B43"/>
          </p15:clr>
        </p15:guide>
        <p15:guide id="2" pos="6984" userDrawn="1">
          <p15:clr>
            <a:srgbClr val="F26B43"/>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ogo og footers">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AE75ABF-082F-4A38-B952-09157E37A81A}"/>
              </a:ext>
            </a:extLst>
          </p:cNvPr>
          <p:cNvSpPr>
            <a:spLocks noGrp="1"/>
          </p:cNvSpPr>
          <p:nvPr>
            <p:ph type="ftr" sz="quarter" idx="10"/>
          </p:nvPr>
        </p:nvSpPr>
        <p:spPr/>
        <p:txBody>
          <a:bodyPr/>
          <a:lstStyle/>
          <a:p>
            <a:endParaRPr lang="en-GB" dirty="0"/>
          </a:p>
        </p:txBody>
      </p:sp>
      <p:sp>
        <p:nvSpPr>
          <p:cNvPr id="5" name="Slide Number Placeholder 4">
            <a:extLst>
              <a:ext uri="{FF2B5EF4-FFF2-40B4-BE49-F238E27FC236}">
                <a16:creationId xmlns:a16="http://schemas.microsoft.com/office/drawing/2014/main" id="{D0A39F3A-7714-4FD6-9132-D60FFA220D98}"/>
              </a:ext>
            </a:extLst>
          </p:cNvPr>
          <p:cNvSpPr>
            <a:spLocks noGrp="1"/>
          </p:cNvSpPr>
          <p:nvPr>
            <p:ph type="sldNum" sz="quarter" idx="11"/>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2669264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9" name="Logo color">
            <a:extLst>
              <a:ext uri="{FF2B5EF4-FFF2-40B4-BE49-F238E27FC236}">
                <a16:creationId xmlns:a16="http://schemas.microsoft.com/office/drawing/2014/main" id="{ADC92552-7939-46C1-AAFE-B97F51EBFFE9}"/>
              </a:ext>
            </a:extLst>
          </p:cNvPr>
          <p:cNvSpPr>
            <a:spLocks noChangeAspect="1"/>
          </p:cNvSpPr>
          <p:nvPr userDrawn="1">
            <p:custDataLst>
              <p:tags r:id="rId13"/>
            </p:custDataLst>
          </p:nvPr>
        </p:nvSpPr>
        <p:spPr bwMode="auto">
          <a:xfrm>
            <a:off x="252000" y="252000"/>
            <a:ext cx="419611" cy="612000"/>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99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GB" dirty="0"/>
          </a:p>
        </p:txBody>
      </p:sp>
      <p:sp>
        <p:nvSpPr>
          <p:cNvPr id="11" name="Bottom bar">
            <a:extLst>
              <a:ext uri="{FF2B5EF4-FFF2-40B4-BE49-F238E27FC236}">
                <a16:creationId xmlns:a16="http://schemas.microsoft.com/office/drawing/2014/main" id="{FFFFD011-0D94-46EE-B45C-787FE82C3B5E}"/>
              </a:ext>
            </a:extLst>
          </p:cNvPr>
          <p:cNvSpPr/>
          <p:nvPr userDrawn="1"/>
        </p:nvSpPr>
        <p:spPr bwMode="auto">
          <a:xfrm>
            <a:off x="0" y="6541200"/>
            <a:ext cx="12193200" cy="316800"/>
          </a:xfrm>
          <a:prstGeom prst="rect">
            <a:avLst/>
          </a:prstGeom>
          <a:solidFill>
            <a:srgbClr val="990000"/>
          </a:solidFill>
          <a:ln w="9525" cap="flat" cmpd="sng" algn="ctr">
            <a:no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a:ln>
                <a:noFill/>
              </a:ln>
              <a:solidFill>
                <a:srgbClr val="FFFFFF"/>
              </a:solidFill>
              <a:effectLst/>
              <a:latin typeface="+mn-lt"/>
              <a:ea typeface="ＭＳ Ｐゴシック" pitchFamily="-80" charset="-128"/>
            </a:endParaRPr>
          </a:p>
        </p:txBody>
      </p:sp>
      <p:sp>
        <p:nvSpPr>
          <p:cNvPr id="3" name="FLD_Presentation Title"/>
          <p:cNvSpPr>
            <a:spLocks noGrp="1"/>
          </p:cNvSpPr>
          <p:nvPr>
            <p:ph type="ftr" sz="quarter" idx="3"/>
          </p:nvPr>
        </p:nvSpPr>
        <p:spPr>
          <a:xfrm>
            <a:off x="0" y="6912000"/>
            <a:ext cx="0" cy="0"/>
          </a:xfrm>
          <a:prstGeom prst="rect">
            <a:avLst/>
          </a:prstGeom>
        </p:spPr>
        <p:txBody>
          <a:bodyPr vert="horz" lIns="0" tIns="0" rIns="0" bIns="0" rtlCol="0" anchor="t" anchorCtr="0"/>
          <a:lstStyle>
            <a:lvl1pPr algn="l">
              <a:spcBef>
                <a:spcPts val="0"/>
              </a:spcBef>
              <a:defRPr sz="700" b="0">
                <a:noFill/>
                <a:latin typeface="+mn-lt"/>
              </a:defRPr>
            </a:lvl1pPr>
          </a:lstStyle>
          <a:p>
            <a:endParaRPr lang="en-GB" dirty="0"/>
          </a:p>
        </p:txBody>
      </p:sp>
      <p:sp>
        <p:nvSpPr>
          <p:cNvPr id="4" name="Slide Number Placeholder 3"/>
          <p:cNvSpPr>
            <a:spLocks noGrp="1"/>
          </p:cNvSpPr>
          <p:nvPr>
            <p:ph type="sldNum" sz="quarter" idx="4"/>
          </p:nvPr>
        </p:nvSpPr>
        <p:spPr>
          <a:xfrm>
            <a:off x="11506450" y="6541200"/>
            <a:ext cx="432600" cy="316800"/>
          </a:xfrm>
          <a:prstGeom prst="rect">
            <a:avLst/>
          </a:prstGeom>
        </p:spPr>
        <p:txBody>
          <a:bodyPr vert="horz" lIns="0" tIns="0" rIns="0" bIns="0" rtlCol="0" anchor="ctr" anchorCtr="0"/>
          <a:lstStyle>
            <a:lvl1pPr algn="l">
              <a:defRPr sz="700" b="1">
                <a:solidFill>
                  <a:schemeClr val="bg1"/>
                </a:solidFill>
                <a:latin typeface="+mn-lt"/>
              </a:defRPr>
            </a:lvl1pPr>
          </a:lstStyle>
          <a:p>
            <a:fld id="{103EA872-A674-449B-A120-B97244F8E91D}" type="slidenum">
              <a:rPr lang="en-GB" smtClean="0"/>
              <a:pPr/>
              <a:t>‹#›</a:t>
            </a:fld>
            <a:endParaRPr lang="en-GB" dirty="0"/>
          </a:p>
        </p:txBody>
      </p:sp>
      <p:sp>
        <p:nvSpPr>
          <p:cNvPr id="113666" name="Rectangle 2"/>
          <p:cNvSpPr>
            <a:spLocks noGrp="1" noChangeArrowheads="1"/>
          </p:cNvSpPr>
          <p:nvPr>
            <p:ph type="title"/>
          </p:nvPr>
        </p:nvSpPr>
        <p:spPr bwMode="auto">
          <a:xfrm>
            <a:off x="1774726" y="426127"/>
            <a:ext cx="9312374" cy="972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to edit Master title style</a:t>
            </a:r>
            <a:endParaRPr lang="en-GB" dirty="0"/>
          </a:p>
        </p:txBody>
      </p:sp>
      <p:sp>
        <p:nvSpPr>
          <p:cNvPr id="113667" name="Rectangle 3"/>
          <p:cNvSpPr>
            <a:spLocks noGrp="1" noChangeArrowheads="1"/>
          </p:cNvSpPr>
          <p:nvPr>
            <p:ph type="body" idx="1"/>
          </p:nvPr>
        </p:nvSpPr>
        <p:spPr bwMode="auto">
          <a:xfrm>
            <a:off x="1774726" y="1706328"/>
            <a:ext cx="9312374" cy="4545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endParaRPr lang="en-GB" dirty="0"/>
          </a:p>
        </p:txBody>
      </p:sp>
      <p:sp>
        <p:nvSpPr>
          <p:cNvPr id="113676" name="text" descr="{&quot;templafy&quot;:{&quot;id&quot;:&quot;2fce62a0-f28a-44e1-a519-0cbe37b25f7a&quot;}}" title="UserProfile.Offices.Workarea_{{DocumentLanguage}}"/>
          <p:cNvSpPr>
            <a:spLocks noChangeArrowheads="1"/>
          </p:cNvSpPr>
          <p:nvPr/>
        </p:nvSpPr>
        <p:spPr bwMode="auto">
          <a:xfrm>
            <a:off x="1774726" y="6541200"/>
            <a:ext cx="3397071" cy="31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nchorCtr="0"/>
          <a:lstStyle/>
          <a:p>
            <a:pPr algn="l" eaLnBrk="0" hangingPunct="0">
              <a:spcBef>
                <a:spcPct val="0"/>
              </a:spcBef>
            </a:pPr>
            <a:r>
              <a:rPr lang="en-GB" sz="700" b="1" dirty="0">
                <a:solidFill>
                  <a:schemeClr val="bg1"/>
                </a:solidFill>
                <a:latin typeface="+mn-lt"/>
              </a:rPr>
              <a:t>DTU</a:t>
            </a:r>
          </a:p>
        </p:txBody>
      </p:sp>
      <p:sp>
        <p:nvSpPr>
          <p:cNvPr id="5" name="date" descr="{&quot;templafy&quot;:{&quot;id&quot;:&quot;58465eeb-cfe0-4970-97ec-88179dc0a9c2&quot;}}" title="Form.Date">
            <a:extLst>
              <a:ext uri="{FF2B5EF4-FFF2-40B4-BE49-F238E27FC236}">
                <a16:creationId xmlns:a16="http://schemas.microsoft.com/office/drawing/2014/main" id="{792B975C-625D-4095-8E1D-63F20A11B57C}"/>
              </a:ext>
            </a:extLst>
          </p:cNvPr>
          <p:cNvSpPr/>
          <p:nvPr userDrawn="1"/>
        </p:nvSpPr>
        <p:spPr bwMode="auto">
          <a:xfrm>
            <a:off x="251363" y="6541200"/>
            <a:ext cx="1104013" cy="316800"/>
          </a:xfrm>
          <a:prstGeom prst="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r" defTabSz="914400" rtl="0" eaLnBrk="1" fontAlgn="base" latinLnBrk="0" hangingPunct="1">
              <a:lnSpc>
                <a:spcPct val="100000"/>
              </a:lnSpc>
              <a:spcBef>
                <a:spcPct val="50000"/>
              </a:spcBef>
              <a:spcAft>
                <a:spcPct val="0"/>
              </a:spcAft>
              <a:buClrTx/>
              <a:buSzTx/>
              <a:buFontTx/>
              <a:buNone/>
              <a:tabLst/>
            </a:pPr>
            <a:r>
              <a:rPr kumimoji="0" lang="en-GB" sz="700" b="1" i="0" u="none" strike="noStrike" cap="none" normalizeH="0" baseline="0" dirty="0">
                <a:ln>
                  <a:noFill/>
                </a:ln>
                <a:solidFill>
                  <a:schemeClr val="bg1"/>
                </a:solidFill>
                <a:effectLst/>
                <a:latin typeface="+mn-lt"/>
                <a:ea typeface="ＭＳ Ｐゴシック" pitchFamily="-80" charset="-128"/>
              </a:rPr>
              <a:t>Date</a:t>
            </a:r>
          </a:p>
        </p:txBody>
      </p:sp>
      <p:sp>
        <p:nvSpPr>
          <p:cNvPr id="7" name="text" descr="{&quot;templafy&quot;:{&quot;id&quot;:&quot;5020bdfb-1912-4d6d-a5c3-71b7da283692&quot;}}" title="Form.PresentationTitle">
            <a:extLst>
              <a:ext uri="{FF2B5EF4-FFF2-40B4-BE49-F238E27FC236}">
                <a16:creationId xmlns:a16="http://schemas.microsoft.com/office/drawing/2014/main" id="{06B09BDB-1C7D-4F8A-8F1B-82D88054A428}"/>
              </a:ext>
            </a:extLst>
          </p:cNvPr>
          <p:cNvSpPr txBox="1"/>
          <p:nvPr userDrawn="1"/>
        </p:nvSpPr>
        <p:spPr>
          <a:xfrm>
            <a:off x="5591149" y="6541200"/>
            <a:ext cx="5495949" cy="316800"/>
          </a:xfrm>
          <a:prstGeom prst="rect">
            <a:avLst/>
          </a:prstGeom>
          <a:noFill/>
        </p:spPr>
        <p:txBody>
          <a:bodyPr wrap="square" lIns="0" tIns="0" rIns="0" bIns="0" rtlCol="0" anchor="ctr" anchorCtr="0">
            <a:noAutofit/>
          </a:bodyPr>
          <a:lstStyle/>
          <a:p>
            <a:pPr algn="r"/>
            <a:r>
              <a:rPr lang="en-GB" sz="700" dirty="0">
                <a:solidFill>
                  <a:schemeClr val="bg1"/>
                </a:solidFill>
                <a:latin typeface="+mn-lt"/>
              </a:rPr>
              <a:t>Title</a:t>
            </a:r>
          </a:p>
        </p:txBody>
      </p:sp>
      <p:sp>
        <p:nvSpPr>
          <p:cNvPr id="2" name="Top bar">
            <a:extLst>
              <a:ext uri="{FF2B5EF4-FFF2-40B4-BE49-F238E27FC236}">
                <a16:creationId xmlns:a16="http://schemas.microsoft.com/office/drawing/2014/main" id="{35912424-89BF-4A93-9096-3282916C71FE}"/>
              </a:ext>
            </a:extLst>
          </p:cNvPr>
          <p:cNvSpPr/>
          <p:nvPr userDrawn="1"/>
        </p:nvSpPr>
        <p:spPr bwMode="auto">
          <a:xfrm>
            <a:off x="0" y="0"/>
            <a:ext cx="12193200" cy="50400"/>
          </a:xfrm>
          <a:prstGeom prst="rect">
            <a:avLst/>
          </a:prstGeom>
          <a:solidFill>
            <a:srgbClr val="990000"/>
          </a:solidFill>
          <a:ln w="9525" cap="flat" cmpd="sng" algn="ctr">
            <a:no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2454702602"/>
      </p:ext>
    </p:extLst>
  </p:cSld>
  <p:clrMap bg1="lt1" tx1="dk1" bg2="lt2" tx2="dk2" accent1="accent1" accent2="accent2" accent3="accent3" accent4="accent4" accent5="accent5" accent6="accent6" hlink="hlink" folHlink="folHlink"/>
  <p:sldLayoutIdLst>
    <p:sldLayoutId id="2147483663" r:id="rId1"/>
    <p:sldLayoutId id="2147483671" r:id="rId2"/>
    <p:sldLayoutId id="2147483664" r:id="rId3"/>
    <p:sldLayoutId id="2147483677" r:id="rId4"/>
    <p:sldLayoutId id="2147483672" r:id="rId5"/>
    <p:sldLayoutId id="2147483673" r:id="rId6"/>
    <p:sldLayoutId id="2147483676" r:id="rId7"/>
    <p:sldLayoutId id="2147483666" r:id="rId8"/>
    <p:sldLayoutId id="2147483667" r:id="rId9"/>
    <p:sldLayoutId id="2147483668" r:id="rId10"/>
    <p:sldLayoutId id="2147483669" r:id="rId11"/>
  </p:sldLayoutIdLst>
  <p:hf hdr="0" ftr="0" dt="0"/>
  <p:txStyles>
    <p:titleStyle>
      <a:lvl1pPr algn="l" rtl="0" eaLnBrk="1" fontAlgn="base" hangingPunct="1">
        <a:spcBef>
          <a:spcPct val="0"/>
        </a:spcBef>
        <a:spcAft>
          <a:spcPct val="0"/>
        </a:spcAft>
        <a:defRPr sz="3000" b="1">
          <a:solidFill>
            <a:srgbClr val="000000"/>
          </a:solidFill>
          <a:latin typeface="+mj-lt"/>
          <a:ea typeface="+mj-ea"/>
          <a:cs typeface="+mj-cs"/>
        </a:defRPr>
      </a:lvl1pPr>
      <a:lvl2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2pPr>
      <a:lvl3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3pPr>
      <a:lvl4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4pPr>
      <a:lvl5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5pPr>
      <a:lvl6pPr marL="4572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6pPr>
      <a:lvl7pPr marL="9144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7pPr>
      <a:lvl8pPr marL="13716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8pPr>
      <a:lvl9pPr marL="18288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9pPr>
    </p:titleStyle>
    <p:bodyStyle>
      <a:lvl1pPr marL="198000" indent="-198000" algn="l" rtl="0" eaLnBrk="1" fontAlgn="base" hangingPunct="1">
        <a:spcBef>
          <a:spcPct val="20000"/>
        </a:spcBef>
        <a:spcAft>
          <a:spcPct val="0"/>
        </a:spcAft>
        <a:buChar char="•"/>
        <a:defRPr sz="1800">
          <a:solidFill>
            <a:schemeClr val="tx1"/>
          </a:solidFill>
          <a:latin typeface="+mn-lt"/>
          <a:ea typeface="+mn-ea"/>
          <a:cs typeface="+mn-cs"/>
        </a:defRPr>
      </a:lvl1pPr>
      <a:lvl2pPr marL="414000" indent="-198000" algn="l" rtl="0" eaLnBrk="1" fontAlgn="base" hangingPunct="1">
        <a:spcBef>
          <a:spcPct val="20000"/>
        </a:spcBef>
        <a:spcAft>
          <a:spcPct val="0"/>
        </a:spcAft>
        <a:buChar char="–"/>
        <a:defRPr sz="1800">
          <a:solidFill>
            <a:schemeClr val="tx1"/>
          </a:solidFill>
          <a:latin typeface="+mn-lt"/>
          <a:ea typeface="+mn-ea"/>
        </a:defRPr>
      </a:lvl2pPr>
      <a:lvl3pPr marL="615600" indent="-198000" algn="l" rtl="0" eaLnBrk="1" fontAlgn="base" hangingPunct="1">
        <a:spcBef>
          <a:spcPct val="20000"/>
        </a:spcBef>
        <a:spcAft>
          <a:spcPct val="0"/>
        </a:spcAft>
        <a:buChar char="•"/>
        <a:defRPr sz="1800">
          <a:solidFill>
            <a:schemeClr val="tx1"/>
          </a:solidFill>
          <a:latin typeface="+mn-lt"/>
          <a:ea typeface="+mn-ea"/>
        </a:defRPr>
      </a:lvl3pPr>
      <a:lvl4pPr marL="828000" indent="-198000" algn="l" rtl="0" eaLnBrk="1" fontAlgn="base" hangingPunct="1">
        <a:spcBef>
          <a:spcPct val="20000"/>
        </a:spcBef>
        <a:spcAft>
          <a:spcPct val="0"/>
        </a:spcAft>
        <a:buChar char="–"/>
        <a:defRPr sz="1800">
          <a:solidFill>
            <a:schemeClr val="tx1"/>
          </a:solidFill>
          <a:latin typeface="+mn-lt"/>
          <a:ea typeface="+mn-ea"/>
        </a:defRPr>
      </a:lvl4pPr>
      <a:lvl5pPr marL="1026000" indent="-198000" algn="l" rtl="0" eaLnBrk="1" fontAlgn="base" hangingPunct="1">
        <a:spcBef>
          <a:spcPct val="20000"/>
        </a:spcBef>
        <a:spcAft>
          <a:spcPct val="0"/>
        </a:spcAft>
        <a:buChar char="»"/>
        <a:defRPr sz="1800">
          <a:solidFill>
            <a:schemeClr val="tx1"/>
          </a:solidFill>
          <a:latin typeface="+mn-lt"/>
          <a:ea typeface="+mn-ea"/>
        </a:defRPr>
      </a:lvl5pPr>
      <a:lvl6pPr marL="1026000" indent="-198000" algn="l" rtl="0" eaLnBrk="1" fontAlgn="base" hangingPunct="1">
        <a:spcBef>
          <a:spcPct val="20000"/>
        </a:spcBef>
        <a:spcAft>
          <a:spcPct val="0"/>
        </a:spcAft>
        <a:buChar char="»"/>
        <a:defRPr sz="1800">
          <a:solidFill>
            <a:schemeClr val="tx1"/>
          </a:solidFill>
          <a:latin typeface="+mn-lt"/>
          <a:ea typeface="+mn-ea"/>
        </a:defRPr>
      </a:lvl6pPr>
      <a:lvl7pPr marL="1026000" indent="-198000" algn="l" rtl="0" eaLnBrk="1" fontAlgn="base" hangingPunct="1">
        <a:spcBef>
          <a:spcPct val="20000"/>
        </a:spcBef>
        <a:spcAft>
          <a:spcPct val="0"/>
        </a:spcAft>
        <a:buChar char="»"/>
        <a:defRPr sz="1800">
          <a:solidFill>
            <a:schemeClr val="tx1"/>
          </a:solidFill>
          <a:latin typeface="+mn-lt"/>
          <a:ea typeface="+mn-ea"/>
        </a:defRPr>
      </a:lvl7pPr>
      <a:lvl8pPr marL="1026000" indent="-198000" algn="l" rtl="0" eaLnBrk="1" fontAlgn="base" hangingPunct="1">
        <a:spcBef>
          <a:spcPct val="20000"/>
        </a:spcBef>
        <a:spcAft>
          <a:spcPct val="0"/>
        </a:spcAft>
        <a:buChar char="»"/>
        <a:defRPr sz="1800">
          <a:solidFill>
            <a:schemeClr val="tx1"/>
          </a:solidFill>
          <a:latin typeface="+mn-lt"/>
          <a:ea typeface="+mn-ea"/>
        </a:defRPr>
      </a:lvl8pPr>
      <a:lvl9pPr marL="1026000" indent="-198000" algn="l" rtl="0" eaLnBrk="1" fontAlgn="base" hangingPunct="1">
        <a:spcBef>
          <a:spcPct val="20000"/>
        </a:spcBef>
        <a:spcAft>
          <a:spcPct val="0"/>
        </a:spcAft>
        <a:buChar char="»"/>
        <a:defRPr sz="1800">
          <a:solidFill>
            <a:schemeClr val="tx1"/>
          </a:solidFill>
          <a:latin typeface="+mn-lt"/>
          <a:ea typeface="+mn-ea"/>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268" userDrawn="1">
          <p15:clr>
            <a:srgbClr val="F26B43"/>
          </p15:clr>
        </p15:guide>
        <p15:guide id="4" orient="horz" pos="881" userDrawn="1">
          <p15:clr>
            <a:srgbClr val="F26B43"/>
          </p15:clr>
        </p15:guide>
        <p15:guide id="5" orient="horz" pos="1074" userDrawn="1">
          <p15:clr>
            <a:srgbClr val="F26B43"/>
          </p15:clr>
        </p15:guide>
        <p15:guide id="6" orient="horz" pos="3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ustomXml" Target="../../customXml/item1.xml"/><Relationship Id="rId1" Type="http://schemas.openxmlformats.org/officeDocument/2006/relationships/customXml" Target="../../customXml/item7.xml"/></Relationships>
</file>

<file path=ppt/slides/_rels/slide10.xml.rels><?xml version="1.0" encoding="UTF-8" standalone="yes"?>
<Relationships xmlns="http://schemas.openxmlformats.org/package/2006/relationships"><Relationship Id="rId3" Type="http://schemas.openxmlformats.org/officeDocument/2006/relationships/hyperlink" Target="https://autolab-dtu.loca.lt/"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customXml" Target="../../customXml/item8.xml"/><Relationship Id="rId1" Type="http://schemas.openxmlformats.org/officeDocument/2006/relationships/customXml" Target="../../customXml/item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customXml" Target="../../customXml/item6.xml"/><Relationship Id="rId1" Type="http://schemas.openxmlformats.org/officeDocument/2006/relationships/customXml" Target="../../customXml/item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4358EA-4D5B-461F-997D-DE6729900DE7}"/>
              </a:ext>
            </a:extLst>
          </p:cNvPr>
          <p:cNvSpPr>
            <a:spLocks noGrp="1"/>
          </p:cNvSpPr>
          <p:nvPr>
            <p:ph type="ctrTitle"/>
          </p:nvPr>
        </p:nvSpPr>
        <p:spPr/>
        <p:txBody>
          <a:bodyPr/>
          <a:lstStyle/>
          <a:p>
            <a:r>
              <a:rPr lang="en-GB" dirty="0" smtClean="0"/>
              <a:t>02465 KID Workshop</a:t>
            </a:r>
            <a:endParaRPr lang="en-GB" dirty="0"/>
          </a:p>
        </p:txBody>
      </p:sp>
      <p:sp>
        <p:nvSpPr>
          <p:cNvPr id="5" name="Subtitle 4">
            <a:extLst>
              <a:ext uri="{FF2B5EF4-FFF2-40B4-BE49-F238E27FC236}">
                <a16:creationId xmlns:a16="http://schemas.microsoft.com/office/drawing/2014/main" id="{88CE6942-A17C-4247-86C6-41FACF7E90AC}"/>
              </a:ext>
            </a:extLst>
          </p:cNvPr>
          <p:cNvSpPr>
            <a:spLocks noGrp="1"/>
          </p:cNvSpPr>
          <p:nvPr>
            <p:ph type="subTitle" idx="1"/>
          </p:nvPr>
        </p:nvSpPr>
        <p:spPr/>
        <p:txBody>
          <a:bodyPr/>
          <a:lstStyle/>
          <a:p>
            <a:r>
              <a:rPr lang="en-GB" dirty="0" smtClean="0"/>
              <a:t>Reinforcement learning and control (Spring 2022)</a:t>
            </a:r>
            <a:endParaRPr lang="en-GB" dirty="0"/>
          </a:p>
        </p:txBody>
      </p:sp>
      <p:sp>
        <p:nvSpPr>
          <p:cNvPr id="3" name="Slide Number Placeholder 2">
            <a:extLst>
              <a:ext uri="{FF2B5EF4-FFF2-40B4-BE49-F238E27FC236}">
                <a16:creationId xmlns:a16="http://schemas.microsoft.com/office/drawing/2014/main" id="{0AA221E4-1851-497D-90EE-984C7112166A}"/>
              </a:ext>
            </a:extLst>
          </p:cNvPr>
          <p:cNvSpPr>
            <a:spLocks noGrp="1"/>
          </p:cNvSpPr>
          <p:nvPr>
            <p:ph type="sldNum" sz="quarter" idx="17"/>
          </p:nvPr>
        </p:nvSpPr>
        <p:spPr/>
        <p:txBody>
          <a:bodyPr/>
          <a:lstStyle/>
          <a:p>
            <a:fld id="{24C8C45C-947F-4981-8B3F-4F32E973C901}" type="slidenum">
              <a:rPr lang="en-GB" smtClean="0"/>
              <a:pPr/>
              <a:t>1</a:t>
            </a:fld>
            <a:endParaRPr lang="en-GB" dirty="0"/>
          </a:p>
        </p:txBody>
      </p:sp>
    </p:spTree>
    <p:custDataLst>
      <p:custData r:id="rId1"/>
      <p:custData r:id="rId2"/>
    </p:custDataLst>
    <p:extLst>
      <p:ext uri="{BB962C8B-B14F-4D97-AF65-F5344CB8AC3E}">
        <p14:creationId xmlns:p14="http://schemas.microsoft.com/office/powerpoint/2010/main" val="2320714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606" y="404664"/>
            <a:ext cx="9312374" cy="972716"/>
          </a:xfrm>
        </p:spPr>
        <p:txBody>
          <a:bodyPr/>
          <a:lstStyle/>
          <a:p>
            <a:r>
              <a:rPr lang="en-GB" dirty="0" smtClean="0"/>
              <a:t>If we really want a web interface</a:t>
            </a:r>
            <a:endParaRPr lang="en-GB" dirty="0"/>
          </a:p>
        </p:txBody>
      </p:sp>
      <p:sp>
        <p:nvSpPr>
          <p:cNvPr id="3" name="Content Placeholder 2"/>
          <p:cNvSpPr>
            <a:spLocks noGrp="1"/>
          </p:cNvSpPr>
          <p:nvPr>
            <p:ph idx="1"/>
          </p:nvPr>
        </p:nvSpPr>
        <p:spPr>
          <a:xfrm>
            <a:off x="478582" y="1706328"/>
            <a:ext cx="5760640" cy="3378856"/>
          </a:xfrm>
        </p:spPr>
        <p:txBody>
          <a:bodyPr/>
          <a:lstStyle/>
          <a:p>
            <a:r>
              <a:rPr lang="en-GB" dirty="0">
                <a:hlinkClick r:id="rId3"/>
              </a:rPr>
              <a:t>https://autolab-dtu.loca.lt/</a:t>
            </a:r>
            <a:r>
              <a:rPr lang="en-GB" dirty="0"/>
              <a:t> (logins on front page</a:t>
            </a:r>
            <a:r>
              <a:rPr lang="en-GB" dirty="0" smtClean="0"/>
              <a:t>)</a:t>
            </a:r>
          </a:p>
          <a:p>
            <a:r>
              <a:rPr lang="en-GB" dirty="0" err="1" smtClean="0"/>
              <a:t>Autolab</a:t>
            </a:r>
            <a:r>
              <a:rPr lang="en-GB" dirty="0" smtClean="0"/>
              <a:t> developed at Carnegie-Mellon university. Used across the world &amp; has very active support</a:t>
            </a:r>
          </a:p>
          <a:p>
            <a:r>
              <a:rPr lang="en-GB" dirty="0" err="1" smtClean="0"/>
              <a:t>Unitgrade</a:t>
            </a:r>
            <a:r>
              <a:rPr lang="en-GB" dirty="0" smtClean="0"/>
              <a:t> uses </a:t>
            </a:r>
            <a:r>
              <a:rPr lang="en-GB" dirty="0" err="1"/>
              <a:t>A</a:t>
            </a:r>
            <a:r>
              <a:rPr lang="en-GB" dirty="0" err="1" smtClean="0"/>
              <a:t>utolab</a:t>
            </a:r>
            <a:r>
              <a:rPr lang="en-GB" dirty="0" smtClean="0"/>
              <a:t> with no modifications:</a:t>
            </a:r>
            <a:endParaRPr lang="en-GB" dirty="0" smtClean="0">
              <a:hlinkClick r:id="rId3"/>
            </a:endParaRPr>
          </a:p>
          <a:p>
            <a:pPr lvl="1"/>
            <a:r>
              <a:rPr lang="en-GB" dirty="0" smtClean="0"/>
              <a:t>Write tests as before</a:t>
            </a:r>
          </a:p>
          <a:p>
            <a:pPr lvl="1"/>
            <a:r>
              <a:rPr lang="en-GB" dirty="0" smtClean="0"/>
              <a:t>Automatically compile them into </a:t>
            </a:r>
            <a:r>
              <a:rPr lang="en-GB" dirty="0" err="1" smtClean="0"/>
              <a:t>Autolabs</a:t>
            </a:r>
            <a:r>
              <a:rPr lang="en-GB" dirty="0" smtClean="0"/>
              <a:t> .tar format</a:t>
            </a:r>
          </a:p>
          <a:p>
            <a:pPr lvl="1"/>
            <a:r>
              <a:rPr lang="en-GB" dirty="0" smtClean="0"/>
              <a:t>Import using </a:t>
            </a:r>
            <a:r>
              <a:rPr lang="en-GB" dirty="0" err="1" smtClean="0"/>
              <a:t>Autolabs</a:t>
            </a:r>
            <a:r>
              <a:rPr lang="en-GB" dirty="0" smtClean="0"/>
              <a:t> web interface</a:t>
            </a:r>
          </a:p>
          <a:p>
            <a:r>
              <a:rPr lang="en-GB" dirty="0" smtClean="0"/>
              <a:t>A </a:t>
            </a:r>
            <a:r>
              <a:rPr lang="en-GB" dirty="0"/>
              <a:t>suite of </a:t>
            </a:r>
            <a:r>
              <a:rPr lang="en-GB" dirty="0" err="1"/>
              <a:t>unittests</a:t>
            </a:r>
            <a:r>
              <a:rPr lang="en-GB" dirty="0"/>
              <a:t> makes it easy to transition alternatives such </a:t>
            </a:r>
            <a:r>
              <a:rPr lang="en-GB" dirty="0" smtClean="0"/>
              <a:t>as </a:t>
            </a:r>
            <a:r>
              <a:rPr lang="en-GB" dirty="0" err="1" smtClean="0"/>
              <a:t>Autolab</a:t>
            </a:r>
            <a:r>
              <a:rPr lang="en-GB" dirty="0" smtClean="0"/>
              <a:t> or </a:t>
            </a:r>
            <a:r>
              <a:rPr lang="en-GB" dirty="0" err="1"/>
              <a:t>github</a:t>
            </a:r>
            <a:r>
              <a:rPr lang="en-GB" dirty="0"/>
              <a:t> </a:t>
            </a:r>
            <a:r>
              <a:rPr lang="en-GB" dirty="0" smtClean="0"/>
              <a:t>classrooms</a:t>
            </a:r>
          </a:p>
        </p:txBody>
      </p:sp>
      <p:sp>
        <p:nvSpPr>
          <p:cNvPr id="4" name="Slide Number Placeholder 3"/>
          <p:cNvSpPr>
            <a:spLocks noGrp="1"/>
          </p:cNvSpPr>
          <p:nvPr>
            <p:ph type="sldNum" sz="quarter" idx="11"/>
          </p:nvPr>
        </p:nvSpPr>
        <p:spPr/>
        <p:txBody>
          <a:bodyPr/>
          <a:lstStyle/>
          <a:p>
            <a:fld id="{103EA872-A674-449B-A120-B97244F8E91D}" type="slidenum">
              <a:rPr lang="en-GB" smtClean="0"/>
              <a:pPr/>
              <a:t>10</a:t>
            </a:fld>
            <a:endParaRPr lang="en-GB" dirty="0"/>
          </a:p>
        </p:txBody>
      </p:sp>
      <p:pic>
        <p:nvPicPr>
          <p:cNvPr id="5" name="Picture 4"/>
          <p:cNvPicPr>
            <a:picLocks noChangeAspect="1"/>
          </p:cNvPicPr>
          <p:nvPr/>
        </p:nvPicPr>
        <p:blipFill rotWithShape="1">
          <a:blip r:embed="rId4"/>
          <a:srcRect t="5754" b="6451"/>
          <a:stretch/>
        </p:blipFill>
        <p:spPr>
          <a:xfrm>
            <a:off x="7557817" y="68809"/>
            <a:ext cx="4360554" cy="6664244"/>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694606" y="6454507"/>
            <a:ext cx="5735166"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endParaRPr lang="en-GB" b="1" dirty="0"/>
          </a:p>
        </p:txBody>
      </p:sp>
    </p:spTree>
    <p:extLst>
      <p:ext uri="{BB962C8B-B14F-4D97-AF65-F5344CB8AC3E}">
        <p14:creationId xmlns:p14="http://schemas.microsoft.com/office/powerpoint/2010/main" val="42155515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3AB9D89-4678-4B3C-8679-3E429EFBB2DD}"/>
              </a:ext>
            </a:extLst>
          </p:cNvPr>
          <p:cNvSpPr>
            <a:spLocks noGrp="1"/>
          </p:cNvSpPr>
          <p:nvPr>
            <p:ph type="title"/>
          </p:nvPr>
        </p:nvSpPr>
        <p:spPr>
          <a:xfrm>
            <a:off x="1752171" y="-281333"/>
            <a:ext cx="9312374" cy="972716"/>
          </a:xfrm>
        </p:spPr>
        <p:txBody>
          <a:bodyPr/>
          <a:lstStyle/>
          <a:p>
            <a:r>
              <a:rPr lang="en-GB" dirty="0" smtClean="0"/>
              <a:t>Changes in </a:t>
            </a:r>
            <a:r>
              <a:rPr lang="en-GB" dirty="0"/>
              <a:t>p</a:t>
            </a:r>
            <a:r>
              <a:rPr lang="en-GB" dirty="0" smtClean="0"/>
              <a:t>roject work (25% of grade)</a:t>
            </a:r>
            <a:endParaRPr lang="en-GB" dirty="0"/>
          </a:p>
        </p:txBody>
      </p:sp>
      <p:sp>
        <p:nvSpPr>
          <p:cNvPr id="6" name="Content Placeholder 5">
            <a:extLst>
              <a:ext uri="{FF2B5EF4-FFF2-40B4-BE49-F238E27FC236}">
                <a16:creationId xmlns:a16="http://schemas.microsoft.com/office/drawing/2014/main" id="{5A5890CD-8F90-4FE7-841F-F7B0C2865BA2}"/>
              </a:ext>
            </a:extLst>
          </p:cNvPr>
          <p:cNvSpPr>
            <a:spLocks noGrp="1"/>
          </p:cNvSpPr>
          <p:nvPr>
            <p:ph idx="1"/>
          </p:nvPr>
        </p:nvSpPr>
        <p:spPr>
          <a:xfrm>
            <a:off x="1774726" y="836712"/>
            <a:ext cx="9312374" cy="2736304"/>
          </a:xfrm>
        </p:spPr>
        <p:txBody>
          <a:bodyPr/>
          <a:lstStyle/>
          <a:p>
            <a:r>
              <a:rPr lang="en-GB" dirty="0"/>
              <a:t>3</a:t>
            </a:r>
            <a:r>
              <a:rPr lang="en-GB" dirty="0" smtClean="0"/>
              <a:t>-part project / 50% graded programming</a:t>
            </a:r>
          </a:p>
          <a:p>
            <a:pPr lvl="1"/>
            <a:r>
              <a:rPr lang="en-GB" dirty="0" smtClean="0"/>
              <a:t>Some individualized, graded programming</a:t>
            </a:r>
          </a:p>
          <a:p>
            <a:r>
              <a:rPr lang="en-GB" dirty="0" err="1" smtClean="0"/>
              <a:t>Autograding</a:t>
            </a:r>
            <a:r>
              <a:rPr lang="en-GB" dirty="0" smtClean="0"/>
              <a:t> using </a:t>
            </a:r>
            <a:r>
              <a:rPr lang="en-GB" dirty="0" err="1" smtClean="0"/>
              <a:t>Unitgrade</a:t>
            </a:r>
            <a:endParaRPr lang="en-GB" dirty="0" smtClean="0"/>
          </a:p>
        </p:txBody>
      </p:sp>
      <p:pic>
        <p:nvPicPr>
          <p:cNvPr id="9" name="Picture 8"/>
          <p:cNvPicPr>
            <a:picLocks noChangeAspect="1"/>
          </p:cNvPicPr>
          <p:nvPr/>
        </p:nvPicPr>
        <p:blipFill rotWithShape="1">
          <a:blip r:embed="rId5"/>
          <a:srcRect l="36521" t="13569" r="28161"/>
          <a:stretch/>
        </p:blipFill>
        <p:spPr>
          <a:xfrm>
            <a:off x="838622" y="2003198"/>
            <a:ext cx="3096345" cy="4104456"/>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rotWithShape="1">
          <a:blip r:embed="rId6"/>
          <a:srcRect l="37012" t="11146" r="29651"/>
          <a:stretch/>
        </p:blipFill>
        <p:spPr>
          <a:xfrm>
            <a:off x="8332705" y="2005582"/>
            <a:ext cx="2841327" cy="4102072"/>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rotWithShape="1">
          <a:blip r:embed="rId7"/>
          <a:srcRect l="38324" t="11145" r="30439" b="3563"/>
          <a:stretch/>
        </p:blipFill>
        <p:spPr>
          <a:xfrm>
            <a:off x="4741396" y="1988840"/>
            <a:ext cx="2784880" cy="4118814"/>
          </a:xfrm>
          <a:prstGeom prst="rect">
            <a:avLst/>
          </a:prstGeom>
          <a:ln>
            <a:noFill/>
          </a:ln>
          <a:effectLst>
            <a:outerShdw blurRad="292100" dist="139700" dir="2700000" algn="tl" rotWithShape="0">
              <a:srgbClr val="333333">
                <a:alpha val="65000"/>
              </a:srgbClr>
            </a:outerShdw>
          </a:effectLst>
        </p:spPr>
      </p:pic>
      <p:sp>
        <p:nvSpPr>
          <p:cNvPr id="13" name="Rectangle 12"/>
          <p:cNvSpPr/>
          <p:nvPr/>
        </p:nvSpPr>
        <p:spPr>
          <a:xfrm>
            <a:off x="2602818" y="6365141"/>
            <a:ext cx="6455246" cy="338554"/>
          </a:xfrm>
          <a:prstGeom prst="rect">
            <a:avLst/>
          </a:prstGeom>
          <a:solidFill>
            <a:srgbClr val="FFFF00"/>
          </a:solidFill>
        </p:spPr>
        <p:txBody>
          <a:bodyPr wrap="square">
            <a:spAutoFit/>
          </a:bodyPr>
          <a:lstStyle/>
          <a:p>
            <a:pPr lvl="1"/>
            <a:r>
              <a:rPr lang="en-GB"/>
              <a:t>https://gitlab.gbar.dtu.dk/02465material/02465students</a:t>
            </a:r>
            <a:endParaRPr lang="en-GB" dirty="0"/>
          </a:p>
        </p:txBody>
      </p:sp>
    </p:spTree>
    <p:custDataLst>
      <p:custData r:id="rId1"/>
      <p:custData r:id="rId2"/>
    </p:custDataLst>
    <p:extLst>
      <p:ext uri="{BB962C8B-B14F-4D97-AF65-F5344CB8AC3E}">
        <p14:creationId xmlns:p14="http://schemas.microsoft.com/office/powerpoint/2010/main" val="17963812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3AB9D89-4678-4B3C-8679-3E429EFBB2DD}"/>
              </a:ext>
            </a:extLst>
          </p:cNvPr>
          <p:cNvSpPr>
            <a:spLocks noGrp="1"/>
          </p:cNvSpPr>
          <p:nvPr>
            <p:ph type="title"/>
          </p:nvPr>
        </p:nvSpPr>
        <p:spPr/>
        <p:txBody>
          <a:bodyPr/>
          <a:lstStyle/>
          <a:p>
            <a:r>
              <a:rPr lang="en-GB" dirty="0" smtClean="0"/>
              <a:t>High compliance &amp; positive reception</a:t>
            </a:r>
            <a:endParaRPr lang="en-GB" dirty="0"/>
          </a:p>
        </p:txBody>
      </p:sp>
      <p:sp>
        <p:nvSpPr>
          <p:cNvPr id="6" name="Content Placeholder 5">
            <a:extLst>
              <a:ext uri="{FF2B5EF4-FFF2-40B4-BE49-F238E27FC236}">
                <a16:creationId xmlns:a16="http://schemas.microsoft.com/office/drawing/2014/main" id="{5A5890CD-8F90-4FE7-841F-F7B0C2865BA2}"/>
              </a:ext>
            </a:extLst>
          </p:cNvPr>
          <p:cNvSpPr>
            <a:spLocks noGrp="1"/>
          </p:cNvSpPr>
          <p:nvPr>
            <p:ph idx="1"/>
          </p:nvPr>
        </p:nvSpPr>
        <p:spPr>
          <a:xfrm>
            <a:off x="1774726" y="1458601"/>
            <a:ext cx="9312374" cy="1771672"/>
          </a:xfrm>
        </p:spPr>
        <p:txBody>
          <a:bodyPr/>
          <a:lstStyle/>
          <a:p>
            <a:r>
              <a:rPr lang="en-GB" dirty="0" smtClean="0"/>
              <a:t>100% </a:t>
            </a:r>
            <a:r>
              <a:rPr lang="en-GB" dirty="0" err="1" smtClean="0"/>
              <a:t>handin</a:t>
            </a:r>
            <a:r>
              <a:rPr lang="en-GB" dirty="0" smtClean="0"/>
              <a:t> rate for those who attended exam</a:t>
            </a:r>
          </a:p>
          <a:p>
            <a:pPr lvl="1"/>
            <a:r>
              <a:rPr lang="en-GB" b="1" dirty="0" smtClean="0">
                <a:solidFill>
                  <a:srgbClr val="FF0000"/>
                </a:solidFill>
              </a:rPr>
              <a:t>60% viewed programming favourably compared to the written report</a:t>
            </a:r>
          </a:p>
          <a:p>
            <a:pPr lvl="1"/>
            <a:r>
              <a:rPr lang="en-GB" b="1" dirty="0" smtClean="0">
                <a:solidFill>
                  <a:srgbClr val="FF0000"/>
                </a:solidFill>
              </a:rPr>
              <a:t>90% indicated </a:t>
            </a:r>
            <a:r>
              <a:rPr lang="en-GB" b="1" dirty="0" err="1" smtClean="0">
                <a:solidFill>
                  <a:srgbClr val="FF0000"/>
                </a:solidFill>
              </a:rPr>
              <a:t>unitgrade</a:t>
            </a:r>
            <a:r>
              <a:rPr lang="en-GB" b="1" dirty="0" smtClean="0">
                <a:solidFill>
                  <a:srgbClr val="FF0000"/>
                </a:solidFill>
              </a:rPr>
              <a:t> worked well compared to other tools (</a:t>
            </a:r>
            <a:r>
              <a:rPr lang="en-GB" b="1" dirty="0" err="1" smtClean="0">
                <a:solidFill>
                  <a:srgbClr val="FF0000"/>
                </a:solidFill>
              </a:rPr>
              <a:t>codejudge</a:t>
            </a:r>
            <a:r>
              <a:rPr lang="en-GB" b="1" dirty="0" smtClean="0">
                <a:solidFill>
                  <a:srgbClr val="FF0000"/>
                </a:solidFill>
              </a:rPr>
              <a:t>)</a:t>
            </a:r>
          </a:p>
          <a:p>
            <a:r>
              <a:rPr lang="en-GB" dirty="0" smtClean="0"/>
              <a:t>Next year: Programming exercises in written exam</a:t>
            </a:r>
          </a:p>
        </p:txBody>
      </p:sp>
      <p:sp>
        <p:nvSpPr>
          <p:cNvPr id="4" name="Slide Number Placeholder 3"/>
          <p:cNvSpPr>
            <a:spLocks noGrp="1"/>
          </p:cNvSpPr>
          <p:nvPr>
            <p:ph type="sldNum" sz="quarter" idx="11"/>
          </p:nvPr>
        </p:nvSpPr>
        <p:spPr/>
        <p:txBody>
          <a:bodyPr/>
          <a:lstStyle/>
          <a:p>
            <a:fld id="{103EA872-A674-449B-A120-B97244F8E91D}" type="slidenum">
              <a:rPr lang="en-GB" smtClean="0"/>
              <a:pPr/>
              <a:t>3</a:t>
            </a:fld>
            <a:endParaRPr lang="en-GB" dirty="0"/>
          </a:p>
        </p:txBody>
      </p:sp>
      <p:pic>
        <p:nvPicPr>
          <p:cNvPr id="3" name="Picture 2"/>
          <p:cNvPicPr>
            <a:picLocks noChangeAspect="1"/>
          </p:cNvPicPr>
          <p:nvPr/>
        </p:nvPicPr>
        <p:blipFill rotWithShape="1">
          <a:blip r:embed="rId5"/>
          <a:srcRect l="29399" t="14055" r="22826" b="42331"/>
          <a:stretch/>
        </p:blipFill>
        <p:spPr>
          <a:xfrm>
            <a:off x="6119985" y="3485693"/>
            <a:ext cx="6042739" cy="2988168"/>
          </a:xfrm>
          <a:prstGeom prst="rect">
            <a:avLst/>
          </a:prstGeom>
        </p:spPr>
      </p:pic>
      <p:pic>
        <p:nvPicPr>
          <p:cNvPr id="7" name="Picture 6"/>
          <p:cNvPicPr>
            <a:picLocks noChangeAspect="1"/>
          </p:cNvPicPr>
          <p:nvPr/>
        </p:nvPicPr>
        <p:blipFill rotWithShape="1">
          <a:blip r:embed="rId6"/>
          <a:srcRect l="28908" t="13933" r="23055" b="42108"/>
          <a:stretch/>
        </p:blipFill>
        <p:spPr>
          <a:xfrm>
            <a:off x="52058" y="3463082"/>
            <a:ext cx="6209712" cy="3078118"/>
          </a:xfrm>
          <a:prstGeom prst="rect">
            <a:avLst/>
          </a:prstGeom>
        </p:spPr>
      </p:pic>
      <p:sp>
        <p:nvSpPr>
          <p:cNvPr id="8" name="Rectangle 7"/>
          <p:cNvSpPr/>
          <p:nvPr/>
        </p:nvSpPr>
        <p:spPr>
          <a:xfrm>
            <a:off x="3274958" y="6424524"/>
            <a:ext cx="5735166"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endParaRPr lang="en-GB" b="1" dirty="0"/>
          </a:p>
        </p:txBody>
      </p:sp>
      <p:sp>
        <p:nvSpPr>
          <p:cNvPr id="2" name="TextBox 1"/>
          <p:cNvSpPr txBox="1"/>
          <p:nvPr/>
        </p:nvSpPr>
        <p:spPr>
          <a:xfrm>
            <a:off x="1519015" y="3403650"/>
            <a:ext cx="3800720"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smtClean="0">
                <a:solidFill>
                  <a:schemeClr val="accent1">
                    <a:lumMod val="60000"/>
                    <a:lumOff val="40000"/>
                  </a:schemeClr>
                </a:solidFill>
                <a:latin typeface="+mn-lt"/>
              </a:rPr>
              <a:t>Which part of the project worked best?</a:t>
            </a:r>
          </a:p>
        </p:txBody>
      </p:sp>
      <p:sp>
        <p:nvSpPr>
          <p:cNvPr id="9" name="TextBox 8"/>
          <p:cNvSpPr txBox="1"/>
          <p:nvPr/>
        </p:nvSpPr>
        <p:spPr>
          <a:xfrm>
            <a:off x="71272" y="4768217"/>
            <a:ext cx="1355628"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smtClean="0">
                <a:solidFill>
                  <a:schemeClr val="accent1">
                    <a:lumMod val="60000"/>
                    <a:lumOff val="40000"/>
                  </a:schemeClr>
                </a:solidFill>
                <a:latin typeface="+mn-lt"/>
              </a:rPr>
              <a:t>Written report</a:t>
            </a:r>
          </a:p>
        </p:txBody>
      </p:sp>
      <p:sp>
        <p:nvSpPr>
          <p:cNvPr id="10" name="TextBox 9"/>
          <p:cNvSpPr txBox="1"/>
          <p:nvPr/>
        </p:nvSpPr>
        <p:spPr>
          <a:xfrm>
            <a:off x="71272" y="4006407"/>
            <a:ext cx="1333698"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smtClean="0">
                <a:solidFill>
                  <a:schemeClr val="accent1">
                    <a:lumMod val="60000"/>
                    <a:lumOff val="40000"/>
                  </a:schemeClr>
                </a:solidFill>
              </a:rPr>
              <a:t>Programming</a:t>
            </a:r>
            <a:endParaRPr lang="en-GB" b="1" dirty="0" smtClean="0">
              <a:solidFill>
                <a:schemeClr val="accent1">
                  <a:lumMod val="60000"/>
                  <a:lumOff val="40000"/>
                </a:schemeClr>
              </a:solidFill>
              <a:latin typeface="+mn-lt"/>
            </a:endParaRPr>
          </a:p>
        </p:txBody>
      </p:sp>
      <p:sp>
        <p:nvSpPr>
          <p:cNvPr id="11" name="TextBox 10"/>
          <p:cNvSpPr txBox="1"/>
          <p:nvPr/>
        </p:nvSpPr>
        <p:spPr>
          <a:xfrm>
            <a:off x="71272" y="5595526"/>
            <a:ext cx="1378583"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smtClean="0">
                <a:solidFill>
                  <a:schemeClr val="accent1">
                    <a:lumMod val="60000"/>
                    <a:lumOff val="40000"/>
                  </a:schemeClr>
                </a:solidFill>
              </a:rPr>
              <a:t>No preference</a:t>
            </a:r>
            <a:endParaRPr lang="en-GB" b="1" dirty="0" smtClean="0">
              <a:solidFill>
                <a:schemeClr val="accent1">
                  <a:lumMod val="60000"/>
                  <a:lumOff val="40000"/>
                </a:schemeClr>
              </a:solidFill>
              <a:latin typeface="+mn-lt"/>
            </a:endParaRPr>
          </a:p>
        </p:txBody>
      </p:sp>
      <p:sp>
        <p:nvSpPr>
          <p:cNvPr id="12" name="TextBox 11"/>
          <p:cNvSpPr txBox="1"/>
          <p:nvPr/>
        </p:nvSpPr>
        <p:spPr>
          <a:xfrm>
            <a:off x="6309514" y="4863706"/>
            <a:ext cx="610936"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square" lIns="0" tIns="0" rIns="0" bIns="0" rtlCol="0">
            <a:spAutoFit/>
          </a:bodyPr>
          <a:lstStyle/>
          <a:p>
            <a:pPr algn="l">
              <a:spcBef>
                <a:spcPts val="432"/>
              </a:spcBef>
            </a:pPr>
            <a:r>
              <a:rPr lang="en-GB" b="1" dirty="0" smtClean="0">
                <a:solidFill>
                  <a:schemeClr val="accent1">
                    <a:lumMod val="60000"/>
                    <a:lumOff val="40000"/>
                  </a:schemeClr>
                </a:solidFill>
                <a:latin typeface="+mn-lt"/>
              </a:rPr>
              <a:t>No</a:t>
            </a:r>
          </a:p>
        </p:txBody>
      </p:sp>
      <p:sp>
        <p:nvSpPr>
          <p:cNvPr id="13" name="TextBox 12"/>
          <p:cNvSpPr txBox="1"/>
          <p:nvPr/>
        </p:nvSpPr>
        <p:spPr>
          <a:xfrm>
            <a:off x="6309514" y="4101896"/>
            <a:ext cx="610936"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square" lIns="0" tIns="0" rIns="0" bIns="0" rtlCol="0">
            <a:spAutoFit/>
          </a:bodyPr>
          <a:lstStyle/>
          <a:p>
            <a:pPr algn="l">
              <a:spcBef>
                <a:spcPts val="432"/>
              </a:spcBef>
            </a:pPr>
            <a:r>
              <a:rPr lang="en-GB" b="1" dirty="0" smtClean="0">
                <a:solidFill>
                  <a:schemeClr val="accent1">
                    <a:lumMod val="60000"/>
                    <a:lumOff val="40000"/>
                  </a:schemeClr>
                </a:solidFill>
              </a:rPr>
              <a:t>Yes</a:t>
            </a:r>
            <a:endParaRPr lang="en-GB" b="1" dirty="0" smtClean="0">
              <a:solidFill>
                <a:schemeClr val="accent1">
                  <a:lumMod val="60000"/>
                  <a:lumOff val="40000"/>
                </a:schemeClr>
              </a:solidFill>
              <a:latin typeface="+mn-lt"/>
            </a:endParaRPr>
          </a:p>
        </p:txBody>
      </p:sp>
      <p:sp>
        <p:nvSpPr>
          <p:cNvPr id="14" name="TextBox 13"/>
          <p:cNvSpPr txBox="1"/>
          <p:nvPr/>
        </p:nvSpPr>
        <p:spPr>
          <a:xfrm>
            <a:off x="6309514" y="5595526"/>
            <a:ext cx="1297860"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square" lIns="0" tIns="0" rIns="0" bIns="0" rtlCol="0">
            <a:spAutoFit/>
          </a:bodyPr>
          <a:lstStyle/>
          <a:p>
            <a:pPr algn="l">
              <a:spcBef>
                <a:spcPts val="432"/>
              </a:spcBef>
            </a:pPr>
            <a:r>
              <a:rPr lang="en-GB" b="1" dirty="0" smtClean="0">
                <a:solidFill>
                  <a:schemeClr val="accent1">
                    <a:lumMod val="60000"/>
                    <a:lumOff val="40000"/>
                  </a:schemeClr>
                </a:solidFill>
              </a:rPr>
              <a:t>No opinion</a:t>
            </a:r>
            <a:endParaRPr lang="en-GB" b="1" dirty="0" smtClean="0">
              <a:solidFill>
                <a:schemeClr val="accent1">
                  <a:lumMod val="60000"/>
                  <a:lumOff val="40000"/>
                </a:schemeClr>
              </a:solidFill>
              <a:latin typeface="+mn-lt"/>
            </a:endParaRPr>
          </a:p>
        </p:txBody>
      </p:sp>
      <p:sp>
        <p:nvSpPr>
          <p:cNvPr id="15" name="TextBox 14"/>
          <p:cNvSpPr txBox="1"/>
          <p:nvPr/>
        </p:nvSpPr>
        <p:spPr>
          <a:xfrm>
            <a:off x="6527254" y="3409648"/>
            <a:ext cx="5525960"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square" lIns="0" tIns="0" rIns="0" bIns="0" rtlCol="0">
            <a:spAutoFit/>
          </a:bodyPr>
          <a:lstStyle/>
          <a:p>
            <a:pPr algn="l">
              <a:spcBef>
                <a:spcPts val="432"/>
              </a:spcBef>
            </a:pPr>
            <a:r>
              <a:rPr lang="en-GB" b="1" dirty="0" smtClean="0">
                <a:solidFill>
                  <a:schemeClr val="accent1">
                    <a:lumMod val="60000"/>
                    <a:lumOff val="40000"/>
                  </a:schemeClr>
                </a:solidFill>
                <a:latin typeface="+mn-lt"/>
              </a:rPr>
              <a:t>Did </a:t>
            </a:r>
            <a:r>
              <a:rPr lang="en-GB" b="1" dirty="0" err="1" smtClean="0">
                <a:solidFill>
                  <a:schemeClr val="accent1">
                    <a:lumMod val="60000"/>
                    <a:lumOff val="40000"/>
                  </a:schemeClr>
                </a:solidFill>
                <a:latin typeface="+mn-lt"/>
              </a:rPr>
              <a:t>unitgrade</a:t>
            </a:r>
            <a:r>
              <a:rPr lang="en-GB" b="1" dirty="0" smtClean="0">
                <a:solidFill>
                  <a:schemeClr val="accent1">
                    <a:lumMod val="60000"/>
                    <a:lumOff val="40000"/>
                  </a:schemeClr>
                </a:solidFill>
                <a:latin typeface="+mn-lt"/>
              </a:rPr>
              <a:t> work </a:t>
            </a:r>
            <a:r>
              <a:rPr lang="en-GB" b="1" dirty="0" smtClean="0">
                <a:solidFill>
                  <a:schemeClr val="accent1">
                    <a:lumMod val="60000"/>
                    <a:lumOff val="40000"/>
                  </a:schemeClr>
                </a:solidFill>
                <a:latin typeface="+mn-lt"/>
              </a:rPr>
              <a:t>adequately </a:t>
            </a:r>
            <a:r>
              <a:rPr lang="en-GB" b="1" dirty="0" smtClean="0">
                <a:solidFill>
                  <a:schemeClr val="accent1">
                    <a:lumMod val="60000"/>
                    <a:lumOff val="40000"/>
                  </a:schemeClr>
                </a:solidFill>
                <a:latin typeface="+mn-lt"/>
              </a:rPr>
              <a:t>compared to other tools?</a:t>
            </a:r>
          </a:p>
        </p:txBody>
      </p:sp>
    </p:spTree>
    <p:custDataLst>
      <p:custData r:id="rId1"/>
      <p:custData r:id="rId2"/>
    </p:custDataLst>
    <p:extLst>
      <p:ext uri="{BB962C8B-B14F-4D97-AF65-F5344CB8AC3E}">
        <p14:creationId xmlns:p14="http://schemas.microsoft.com/office/powerpoint/2010/main" val="127599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ounded Rectangle 63"/>
          <p:cNvSpPr/>
          <p:nvPr/>
        </p:nvSpPr>
        <p:spPr bwMode="auto">
          <a:xfrm>
            <a:off x="3489227" y="188640"/>
            <a:ext cx="4937777" cy="5912969"/>
          </a:xfrm>
          <a:prstGeom prst="roundRect">
            <a:avLst/>
          </a:prstGeom>
          <a:ln>
            <a:headEnd type="none" w="med" len="med"/>
            <a:tailEnd type="none" w="med" len="med"/>
          </a:ln>
          <a:extLst/>
        </p:spPr>
        <p:style>
          <a:lnRef idx="1">
            <a:schemeClr val="accent2"/>
          </a:lnRef>
          <a:fillRef idx="2">
            <a:schemeClr val="accent2"/>
          </a:fillRef>
          <a:effectRef idx="1">
            <a:schemeClr val="accent2"/>
          </a:effectRef>
          <a:fontRef idx="minor">
            <a:schemeClr val="dk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65" name="Rounded Rectangle 64"/>
          <p:cNvSpPr/>
          <p:nvPr/>
        </p:nvSpPr>
        <p:spPr bwMode="auto">
          <a:xfrm>
            <a:off x="8655744" y="188640"/>
            <a:ext cx="3470884" cy="5993177"/>
          </a:xfrm>
          <a:prstGeom prst="roundRect">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63" name="Rounded Rectangle 62"/>
          <p:cNvSpPr/>
          <p:nvPr/>
        </p:nvSpPr>
        <p:spPr bwMode="auto">
          <a:xfrm>
            <a:off x="78514" y="188639"/>
            <a:ext cx="2941388" cy="5944451"/>
          </a:xfrm>
          <a:prstGeom prst="roundRect">
            <a:avLst/>
          </a:prstGeom>
          <a:ln>
            <a:headEnd type="none" w="med" len="med"/>
            <a:tailEnd type="none" w="med" len="med"/>
          </a:ln>
          <a:extLst/>
        </p:spPr>
        <p:style>
          <a:lnRef idx="1">
            <a:schemeClr val="accent1"/>
          </a:lnRef>
          <a:fillRef idx="2">
            <a:schemeClr val="accent1"/>
          </a:fillRef>
          <a:effectRef idx="1">
            <a:schemeClr val="accent1"/>
          </a:effectRef>
          <a:fontRef idx="minor">
            <a:schemeClr val="dk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4" name="Slide Number Placeholder 3"/>
          <p:cNvSpPr>
            <a:spLocks noGrp="1"/>
          </p:cNvSpPr>
          <p:nvPr>
            <p:ph type="sldNum" sz="quarter" idx="11"/>
          </p:nvPr>
        </p:nvSpPr>
        <p:spPr>
          <a:xfrm>
            <a:off x="10024157" y="6542988"/>
            <a:ext cx="432600" cy="316800"/>
          </a:xfrm>
        </p:spPr>
        <p:txBody>
          <a:bodyPr/>
          <a:lstStyle/>
          <a:p>
            <a:fld id="{103EA872-A674-449B-A120-B97244F8E91D}" type="slidenum">
              <a:rPr lang="en-GB" smtClean="0"/>
              <a:pPr/>
              <a:t>4</a:t>
            </a:fld>
            <a:endParaRPr lang="en-GB" dirty="0"/>
          </a:p>
        </p:txBody>
      </p:sp>
      <p:pic>
        <p:nvPicPr>
          <p:cNvPr id="5" name="Picture 4"/>
          <p:cNvPicPr>
            <a:picLocks noChangeAspect="1"/>
          </p:cNvPicPr>
          <p:nvPr/>
        </p:nvPicPr>
        <p:blipFill rotWithShape="1">
          <a:blip r:embed="rId3"/>
          <a:srcRect t="5140" b="2296"/>
          <a:stretch/>
        </p:blipFill>
        <p:spPr>
          <a:xfrm>
            <a:off x="145698" y="882649"/>
            <a:ext cx="2183268" cy="3517901"/>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307479" y="1416132"/>
            <a:ext cx="2779607" cy="246221"/>
          </a:xfrm>
          <a:prstGeom prst="rect">
            <a:avLst/>
          </a:prstGeom>
        </p:spPr>
        <p:style>
          <a:lnRef idx="1">
            <a:schemeClr val="accent3"/>
          </a:lnRef>
          <a:fillRef idx="2">
            <a:schemeClr val="accent3"/>
          </a:fillRef>
          <a:effectRef idx="1">
            <a:schemeClr val="accent3"/>
          </a:effectRef>
          <a:fontRef idx="minor">
            <a:schemeClr val="dk1"/>
          </a:fontRef>
        </p:style>
        <p:txBody>
          <a:bodyPr wrap="none" lIns="0" tIns="0" rIns="0" bIns="0" rtlCol="0">
            <a:spAutoFit/>
          </a:bodyPr>
          <a:lstStyle/>
          <a:p>
            <a:pPr algn="l">
              <a:spcBef>
                <a:spcPts val="432"/>
              </a:spcBef>
            </a:pPr>
            <a:r>
              <a:rPr lang="en-GB" b="1" dirty="0" smtClean="0">
                <a:latin typeface="+mn-lt"/>
              </a:rPr>
              <a:t>Script exercises + solutions </a:t>
            </a:r>
            <a:endParaRPr lang="en-GB" dirty="0" smtClean="0">
              <a:latin typeface="+mn-lt"/>
            </a:endParaRPr>
          </a:p>
        </p:txBody>
      </p:sp>
      <p:pic>
        <p:nvPicPr>
          <p:cNvPr id="7" name="Picture 6"/>
          <p:cNvPicPr>
            <a:picLocks noChangeAspect="1"/>
          </p:cNvPicPr>
          <p:nvPr/>
        </p:nvPicPr>
        <p:blipFill rotWithShape="1">
          <a:blip r:embed="rId4"/>
          <a:srcRect t="5151" b="2941"/>
          <a:stretch/>
        </p:blipFill>
        <p:spPr>
          <a:xfrm>
            <a:off x="654532" y="2665635"/>
            <a:ext cx="2050187" cy="3280074"/>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1089263" y="5548809"/>
            <a:ext cx="1301638" cy="246221"/>
          </a:xfrm>
          <a:prstGeom prst="rect">
            <a:avLst/>
          </a:prstGeom>
        </p:spPr>
        <p:style>
          <a:lnRef idx="1">
            <a:schemeClr val="accent3"/>
          </a:lnRef>
          <a:fillRef idx="2">
            <a:schemeClr val="accent3"/>
          </a:fillRef>
          <a:effectRef idx="1">
            <a:schemeClr val="accent3"/>
          </a:effectRef>
          <a:fontRef idx="minor">
            <a:schemeClr val="dk1"/>
          </a:fontRef>
        </p:style>
        <p:txBody>
          <a:bodyPr wrap="none" lIns="0" tIns="0" rIns="0" bIns="0" rtlCol="0">
            <a:spAutoFit/>
          </a:bodyPr>
          <a:lstStyle/>
          <a:p>
            <a:pPr algn="l">
              <a:spcBef>
                <a:spcPts val="432"/>
              </a:spcBef>
            </a:pPr>
            <a:r>
              <a:rPr lang="en-GB" b="1" dirty="0" err="1" smtClean="0">
                <a:latin typeface="+mn-lt"/>
              </a:rPr>
              <a:t>Unittest</a:t>
            </a:r>
            <a:r>
              <a:rPr lang="en-GB" b="1" dirty="0" smtClean="0">
                <a:latin typeface="+mn-lt"/>
              </a:rPr>
              <a:t> suite</a:t>
            </a:r>
          </a:p>
        </p:txBody>
      </p:sp>
      <p:pic>
        <p:nvPicPr>
          <p:cNvPr id="20" name="Picture 19"/>
          <p:cNvPicPr>
            <a:picLocks noChangeAspect="1"/>
          </p:cNvPicPr>
          <p:nvPr/>
        </p:nvPicPr>
        <p:blipFill rotWithShape="1">
          <a:blip r:embed="rId5"/>
          <a:srcRect t="4913" b="2648"/>
          <a:stretch/>
        </p:blipFill>
        <p:spPr>
          <a:xfrm>
            <a:off x="4130551" y="765686"/>
            <a:ext cx="1461758" cy="2352164"/>
          </a:xfrm>
          <a:prstGeom prst="rect">
            <a:avLst/>
          </a:prstGeom>
          <a:ln>
            <a:noFill/>
          </a:ln>
          <a:effectLst>
            <a:outerShdw blurRad="292100" dist="139700" dir="2700000" algn="tl" rotWithShape="0">
              <a:srgbClr val="333333">
                <a:alpha val="65000"/>
              </a:srgbClr>
            </a:outerShdw>
          </a:effectLst>
        </p:spPr>
      </p:pic>
      <p:sp>
        <p:nvSpPr>
          <p:cNvPr id="21" name="TextBox 20"/>
          <p:cNvSpPr txBox="1"/>
          <p:nvPr/>
        </p:nvSpPr>
        <p:spPr>
          <a:xfrm>
            <a:off x="5756070" y="809609"/>
            <a:ext cx="2507173" cy="1528624"/>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algn="l">
              <a:spcBef>
                <a:spcPts val="432"/>
              </a:spcBef>
            </a:pPr>
            <a:r>
              <a:rPr lang="en-GB" dirty="0" smtClean="0">
                <a:latin typeface="+mn-lt"/>
              </a:rPr>
              <a:t>Exercises without solutions</a:t>
            </a:r>
            <a:br>
              <a:rPr lang="en-GB" dirty="0" smtClean="0">
                <a:latin typeface="+mn-lt"/>
              </a:rPr>
            </a:br>
            <a:r>
              <a:rPr lang="en-GB" dirty="0" smtClean="0">
                <a:latin typeface="+mn-lt"/>
              </a:rPr>
              <a:t>(parts removed controlled </a:t>
            </a:r>
          </a:p>
          <a:p>
            <a:pPr algn="l">
              <a:spcBef>
                <a:spcPts val="432"/>
              </a:spcBef>
            </a:pPr>
            <a:r>
              <a:rPr lang="en-GB" dirty="0" smtClean="0">
                <a:latin typeface="+mn-lt"/>
              </a:rPr>
              <a:t>With special comments</a:t>
            </a:r>
            <a:br>
              <a:rPr lang="en-GB" dirty="0" smtClean="0">
                <a:latin typeface="+mn-lt"/>
              </a:rPr>
            </a:br>
            <a:r>
              <a:rPr lang="en-GB" dirty="0" smtClean="0">
                <a:latin typeface="+mn-lt"/>
              </a:rPr>
              <a:t>tags #!b … #!b; </a:t>
            </a:r>
            <a:br>
              <a:rPr lang="en-GB" dirty="0" smtClean="0">
                <a:latin typeface="+mn-lt"/>
              </a:rPr>
            </a:br>
            <a:r>
              <a:rPr lang="en-GB" dirty="0" smtClean="0">
                <a:latin typeface="+mn-lt"/>
              </a:rPr>
              <a:t>easy </a:t>
            </a:r>
            <a:r>
              <a:rPr lang="en-GB" dirty="0" smtClean="0"/>
              <a:t>generation of </a:t>
            </a:r>
            <a:r>
              <a:rPr lang="en-GB" dirty="0" smtClean="0">
                <a:latin typeface="+mn-lt"/>
              </a:rPr>
              <a:t>solutions etc.)</a:t>
            </a:r>
          </a:p>
        </p:txBody>
      </p:sp>
      <p:pic>
        <p:nvPicPr>
          <p:cNvPr id="24" name="Picture 23"/>
          <p:cNvPicPr>
            <a:picLocks noChangeAspect="1"/>
          </p:cNvPicPr>
          <p:nvPr/>
        </p:nvPicPr>
        <p:blipFill rotWithShape="1">
          <a:blip r:embed="rId4"/>
          <a:srcRect t="5248" b="2447"/>
          <a:stretch/>
        </p:blipFill>
        <p:spPr>
          <a:xfrm>
            <a:off x="4404078" y="2996951"/>
            <a:ext cx="1524083" cy="2448901"/>
          </a:xfrm>
          <a:prstGeom prst="rect">
            <a:avLst/>
          </a:prstGeom>
          <a:ln>
            <a:noFill/>
          </a:ln>
          <a:effectLst>
            <a:outerShdw blurRad="292100" dist="139700" dir="2700000" algn="tl" rotWithShape="0">
              <a:srgbClr val="333333">
                <a:alpha val="65000"/>
              </a:srgbClr>
            </a:outerShdw>
          </a:effectLst>
        </p:spPr>
      </p:pic>
      <p:pic>
        <p:nvPicPr>
          <p:cNvPr id="26" name="Picture 25"/>
          <p:cNvPicPr>
            <a:picLocks noChangeAspect="1"/>
          </p:cNvPicPr>
          <p:nvPr/>
        </p:nvPicPr>
        <p:blipFill rotWithShape="1">
          <a:blip r:embed="rId6"/>
          <a:srcRect t="5398" b="3041"/>
          <a:stretch/>
        </p:blipFill>
        <p:spPr>
          <a:xfrm>
            <a:off x="6010109" y="2998772"/>
            <a:ext cx="1527773" cy="2435035"/>
          </a:xfrm>
          <a:prstGeom prst="rect">
            <a:avLst/>
          </a:prstGeom>
          <a:ln>
            <a:noFill/>
          </a:ln>
          <a:effectLst>
            <a:outerShdw blurRad="292100" dist="139700" dir="2700000" algn="tl" rotWithShape="0">
              <a:srgbClr val="333333">
                <a:alpha val="65000"/>
              </a:srgbClr>
            </a:outerShdw>
          </a:effectLst>
        </p:spPr>
      </p:pic>
      <p:sp>
        <p:nvSpPr>
          <p:cNvPr id="28" name="TextBox 27"/>
          <p:cNvSpPr txBox="1"/>
          <p:nvPr/>
        </p:nvSpPr>
        <p:spPr>
          <a:xfrm>
            <a:off x="4286405" y="5481716"/>
            <a:ext cx="3528210" cy="492443"/>
          </a:xfrm>
          <a:prstGeom prst="rect">
            <a:avLst/>
          </a:prstGeom>
        </p:spPr>
        <p:style>
          <a:lnRef idx="1">
            <a:schemeClr val="accent3"/>
          </a:lnRef>
          <a:fillRef idx="2">
            <a:schemeClr val="accent3"/>
          </a:fillRef>
          <a:effectRef idx="1">
            <a:schemeClr val="accent3"/>
          </a:effectRef>
          <a:fontRef idx="minor">
            <a:schemeClr val="dk1"/>
          </a:fontRef>
        </p:style>
        <p:txBody>
          <a:bodyPr wrap="none" lIns="0" tIns="0" rIns="0" bIns="0" rtlCol="0">
            <a:spAutoFit/>
          </a:bodyPr>
          <a:lstStyle/>
          <a:p>
            <a:pPr algn="l">
              <a:spcBef>
                <a:spcPts val="432"/>
              </a:spcBef>
            </a:pPr>
            <a:r>
              <a:rPr lang="en-GB" dirty="0" smtClean="0">
                <a:latin typeface="+mn-lt"/>
              </a:rPr>
              <a:t>Test + tamper resistant grade scripts </a:t>
            </a:r>
            <a:br>
              <a:rPr lang="en-GB" dirty="0" smtClean="0">
                <a:latin typeface="+mn-lt"/>
              </a:rPr>
            </a:br>
            <a:r>
              <a:rPr lang="en-GB" dirty="0" smtClean="0">
                <a:latin typeface="+mn-lt"/>
              </a:rPr>
              <a:t>(easy debugging + hand-in generation)</a:t>
            </a:r>
          </a:p>
        </p:txBody>
      </p:sp>
      <p:sp>
        <p:nvSpPr>
          <p:cNvPr id="33" name="Rectangle 32"/>
          <p:cNvSpPr/>
          <p:nvPr/>
        </p:nvSpPr>
        <p:spPr bwMode="auto">
          <a:xfrm>
            <a:off x="9267958" y="5119244"/>
            <a:ext cx="2662824" cy="304877"/>
          </a:xfrm>
          <a:prstGeom prst="rect">
            <a:avLst/>
          </a:prstGeom>
          <a:ln>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r>
              <a:rPr kumimoji="0" lang="en-GB" sz="1600" b="0" i="0" u="none" strike="noStrike" cap="none" normalizeH="0" baseline="0" dirty="0" smtClean="0">
                <a:ln>
                  <a:noFill/>
                </a:ln>
                <a:effectLst/>
                <a:latin typeface="+mn-lt"/>
                <a:ea typeface="ＭＳ Ｐゴシック" pitchFamily="-80" charset="-128"/>
              </a:rPr>
              <a:t>Report1_90_of_100.token</a:t>
            </a:r>
          </a:p>
        </p:txBody>
      </p:sp>
      <p:sp>
        <p:nvSpPr>
          <p:cNvPr id="34" name="TextBox 33"/>
          <p:cNvSpPr txBox="1"/>
          <p:nvPr/>
        </p:nvSpPr>
        <p:spPr>
          <a:xfrm>
            <a:off x="8980522" y="5542141"/>
            <a:ext cx="2984791" cy="492443"/>
          </a:xfrm>
          <a:prstGeom prst="rect">
            <a:avLst/>
          </a:prstGeom>
        </p:spPr>
        <p:style>
          <a:lnRef idx="1">
            <a:schemeClr val="accent3"/>
          </a:lnRef>
          <a:fillRef idx="2">
            <a:schemeClr val="accent3"/>
          </a:fillRef>
          <a:effectRef idx="1">
            <a:schemeClr val="accent3"/>
          </a:effectRef>
          <a:fontRef idx="minor">
            <a:schemeClr val="dk1"/>
          </a:fontRef>
        </p:style>
        <p:txBody>
          <a:bodyPr wrap="none" lIns="0" tIns="0" rIns="0" bIns="0" rtlCol="0">
            <a:spAutoFit/>
          </a:bodyPr>
          <a:lstStyle/>
          <a:p>
            <a:pPr algn="l">
              <a:spcBef>
                <a:spcPts val="432"/>
              </a:spcBef>
            </a:pPr>
            <a:r>
              <a:rPr lang="en-GB" dirty="0" smtClean="0">
                <a:latin typeface="+mn-lt"/>
              </a:rPr>
              <a:t>Binary hand-in file uploaded to </a:t>
            </a:r>
            <a:br>
              <a:rPr lang="en-GB" dirty="0" smtClean="0">
                <a:latin typeface="+mn-lt"/>
              </a:rPr>
            </a:br>
            <a:r>
              <a:rPr lang="en-GB" dirty="0" smtClean="0">
                <a:latin typeface="+mn-lt"/>
              </a:rPr>
              <a:t>DTU Learn (includes all sources)</a:t>
            </a:r>
          </a:p>
        </p:txBody>
      </p:sp>
      <p:cxnSp>
        <p:nvCxnSpPr>
          <p:cNvPr id="16" name="Curved Connector 15"/>
          <p:cNvCxnSpPr/>
          <p:nvPr/>
        </p:nvCxnSpPr>
        <p:spPr bwMode="auto">
          <a:xfrm>
            <a:off x="2401790" y="1972577"/>
            <a:ext cx="1982574" cy="1848261"/>
          </a:xfrm>
          <a:prstGeom prst="curvedConnector3">
            <a:avLst>
              <a:gd name="adj1" fmla="val 50000"/>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cxnSp>
        <p:nvCxnSpPr>
          <p:cNvPr id="30" name="Curved Connector 29"/>
          <p:cNvCxnSpPr/>
          <p:nvPr/>
        </p:nvCxnSpPr>
        <p:spPr bwMode="auto">
          <a:xfrm>
            <a:off x="7619830" y="4487825"/>
            <a:ext cx="1580617" cy="837438"/>
          </a:xfrm>
          <a:prstGeom prst="curvedConnector3">
            <a:avLst>
              <a:gd name="adj1" fmla="val 50000"/>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cxnSp>
        <p:nvCxnSpPr>
          <p:cNvPr id="35" name="Curved Connector 34"/>
          <p:cNvCxnSpPr/>
          <p:nvPr/>
        </p:nvCxnSpPr>
        <p:spPr bwMode="auto">
          <a:xfrm>
            <a:off x="2680559" y="4477372"/>
            <a:ext cx="1703805" cy="10453"/>
          </a:xfrm>
          <a:prstGeom prst="curvedConnector3">
            <a:avLst>
              <a:gd name="adj1" fmla="val 50000"/>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cxnSp>
        <p:nvCxnSpPr>
          <p:cNvPr id="46" name="Curved Connector 45"/>
          <p:cNvCxnSpPr/>
          <p:nvPr/>
        </p:nvCxnSpPr>
        <p:spPr bwMode="auto">
          <a:xfrm>
            <a:off x="2393182" y="1160961"/>
            <a:ext cx="1895686" cy="11630"/>
          </a:xfrm>
          <a:prstGeom prst="curvedConnector3">
            <a:avLst>
              <a:gd name="adj1" fmla="val 50000"/>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cxnSp>
        <p:nvCxnSpPr>
          <p:cNvPr id="48" name="Curved Connector 47"/>
          <p:cNvCxnSpPr/>
          <p:nvPr/>
        </p:nvCxnSpPr>
        <p:spPr bwMode="auto">
          <a:xfrm rot="5400000" flipH="1" flipV="1">
            <a:off x="9653610" y="4620924"/>
            <a:ext cx="926533" cy="1988"/>
          </a:xfrm>
          <a:prstGeom prst="curvedConnector3">
            <a:avLst>
              <a:gd name="adj1" fmla="val 50000"/>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pic>
        <p:nvPicPr>
          <p:cNvPr id="53" name="Picture 52"/>
          <p:cNvPicPr>
            <a:picLocks noChangeAspect="1"/>
          </p:cNvPicPr>
          <p:nvPr/>
        </p:nvPicPr>
        <p:blipFill rotWithShape="1">
          <a:blip r:embed="rId7"/>
          <a:srcRect t="5648"/>
          <a:stretch/>
        </p:blipFill>
        <p:spPr>
          <a:xfrm>
            <a:off x="9327780" y="614320"/>
            <a:ext cx="2126811" cy="3493110"/>
          </a:xfrm>
          <a:prstGeom prst="rect">
            <a:avLst/>
          </a:prstGeom>
          <a:ln>
            <a:noFill/>
          </a:ln>
          <a:effectLst>
            <a:outerShdw blurRad="292100" dist="139700" dir="2700000" algn="tl" rotWithShape="0">
              <a:srgbClr val="333333">
                <a:alpha val="65000"/>
              </a:srgbClr>
            </a:outerShdw>
          </a:effectLst>
        </p:spPr>
      </p:pic>
      <p:sp>
        <p:nvSpPr>
          <p:cNvPr id="60" name="Rectangle 59"/>
          <p:cNvSpPr/>
          <p:nvPr/>
        </p:nvSpPr>
        <p:spPr>
          <a:xfrm>
            <a:off x="0" y="6204052"/>
            <a:ext cx="12104333" cy="584775"/>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r>
              <a:rPr lang="en-GB" b="1" dirty="0"/>
              <a:t>/-/tree/master/examples/02105/instructor/week2</a:t>
            </a:r>
            <a:br>
              <a:rPr lang="en-GB" b="1" dirty="0"/>
            </a:br>
            <a:r>
              <a:rPr lang="en-GB" b="1" dirty="0" smtClean="0"/>
              <a:t>gitlab.compute.dtu.dk/</a:t>
            </a:r>
            <a:r>
              <a:rPr lang="en-GB" b="1" dirty="0" err="1" smtClean="0"/>
              <a:t>tuhe</a:t>
            </a:r>
            <a:r>
              <a:rPr lang="en-GB" b="1" dirty="0" smtClean="0"/>
              <a:t>/</a:t>
            </a:r>
            <a:r>
              <a:rPr lang="en-GB" b="1" dirty="0" err="1" smtClean="0"/>
              <a:t>unitgrade_private</a:t>
            </a:r>
            <a:r>
              <a:rPr lang="en-GB" b="1" dirty="0"/>
              <a:t>/-/tree/master/examples/02631/instructor/week5</a:t>
            </a:r>
          </a:p>
        </p:txBody>
      </p:sp>
      <p:sp>
        <p:nvSpPr>
          <p:cNvPr id="66" name="TextBox 65"/>
          <p:cNvSpPr txBox="1"/>
          <p:nvPr/>
        </p:nvSpPr>
        <p:spPr>
          <a:xfrm>
            <a:off x="813575" y="291122"/>
            <a:ext cx="1722215" cy="369332"/>
          </a:xfrm>
          <a:prstGeom prst="rect">
            <a:avLst/>
          </a:prstGeom>
          <a:noFill/>
        </p:spPr>
        <p:txBody>
          <a:bodyPr wrap="square" lIns="0" tIns="0" rIns="0" bIns="0" rtlCol="0">
            <a:spAutoFit/>
          </a:bodyPr>
          <a:lstStyle/>
          <a:p>
            <a:pPr algn="l">
              <a:spcBef>
                <a:spcPts val="432"/>
              </a:spcBef>
            </a:pPr>
            <a:r>
              <a:rPr lang="en-GB" sz="2400" b="1" dirty="0" smtClean="0">
                <a:latin typeface="+mn-lt"/>
              </a:rPr>
              <a:t>You write</a:t>
            </a:r>
          </a:p>
        </p:txBody>
      </p:sp>
      <p:sp>
        <p:nvSpPr>
          <p:cNvPr id="68" name="TextBox 67"/>
          <p:cNvSpPr txBox="1"/>
          <p:nvPr/>
        </p:nvSpPr>
        <p:spPr>
          <a:xfrm>
            <a:off x="4612184" y="239901"/>
            <a:ext cx="3822562" cy="369332"/>
          </a:xfrm>
          <a:prstGeom prst="rect">
            <a:avLst/>
          </a:prstGeom>
          <a:noFill/>
        </p:spPr>
        <p:txBody>
          <a:bodyPr wrap="square" lIns="0" tIns="0" rIns="0" bIns="0" rtlCol="0">
            <a:spAutoFit/>
          </a:bodyPr>
          <a:lstStyle/>
          <a:p>
            <a:pPr algn="l">
              <a:spcBef>
                <a:spcPts val="432"/>
              </a:spcBef>
            </a:pPr>
            <a:r>
              <a:rPr lang="en-GB" sz="2400" b="1" dirty="0" smtClean="0">
                <a:latin typeface="+mn-lt"/>
              </a:rPr>
              <a:t>Upload to students</a:t>
            </a:r>
          </a:p>
        </p:txBody>
      </p:sp>
      <p:sp>
        <p:nvSpPr>
          <p:cNvPr id="69" name="TextBox 68"/>
          <p:cNvSpPr txBox="1"/>
          <p:nvPr/>
        </p:nvSpPr>
        <p:spPr>
          <a:xfrm>
            <a:off x="9275874" y="239901"/>
            <a:ext cx="3822562" cy="369332"/>
          </a:xfrm>
          <a:prstGeom prst="rect">
            <a:avLst/>
          </a:prstGeom>
          <a:noFill/>
        </p:spPr>
        <p:txBody>
          <a:bodyPr wrap="square" lIns="0" tIns="0" rIns="0" bIns="0" rtlCol="0">
            <a:spAutoFit/>
          </a:bodyPr>
          <a:lstStyle/>
          <a:p>
            <a:pPr algn="l">
              <a:spcBef>
                <a:spcPts val="432"/>
              </a:spcBef>
            </a:pPr>
            <a:r>
              <a:rPr lang="en-GB" sz="2400" b="1" dirty="0" smtClean="0">
                <a:latin typeface="+mn-lt"/>
              </a:rPr>
              <a:t>Hand in on learn</a:t>
            </a:r>
          </a:p>
        </p:txBody>
      </p:sp>
      <p:sp>
        <p:nvSpPr>
          <p:cNvPr id="2" name="Curved Up Arrow 1"/>
          <p:cNvSpPr/>
          <p:nvPr/>
        </p:nvSpPr>
        <p:spPr bwMode="auto">
          <a:xfrm rot="4474642">
            <a:off x="4033829" y="2827744"/>
            <a:ext cx="1091625" cy="625596"/>
          </a:xfrm>
          <a:prstGeom prst="curvedUpArrow">
            <a:avLst>
              <a:gd name="adj1" fmla="val 16113"/>
              <a:gd name="adj2" fmla="val 50000"/>
              <a:gd name="adj3" fmla="val 25000"/>
            </a:avLst>
          </a:prstGeom>
          <a:solidFill>
            <a:schemeClr val="accent2">
              <a:lumMod val="50000"/>
            </a:schemeClr>
          </a:solidFill>
          <a:ln w="9525" cap="flat" cmpd="sng" algn="ctr">
            <a:solidFill>
              <a:schemeClr val="tx1"/>
            </a:solidFill>
            <a:prstDash val="solid"/>
            <a:miter lim="800000"/>
            <a:headEnd type="none" w="med" len="med"/>
            <a:tailEnd type="none" w="med" len="med"/>
          </a:ln>
          <a:effectLst/>
          <a:ex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29" name="Curved Up Arrow 28"/>
          <p:cNvSpPr/>
          <p:nvPr/>
        </p:nvSpPr>
        <p:spPr bwMode="auto">
          <a:xfrm rot="15420254">
            <a:off x="4857835" y="2552971"/>
            <a:ext cx="1091625" cy="565115"/>
          </a:xfrm>
          <a:prstGeom prst="curvedUpArrow">
            <a:avLst>
              <a:gd name="adj1" fmla="val 16654"/>
              <a:gd name="adj2" fmla="val 50000"/>
              <a:gd name="adj3" fmla="val 25000"/>
            </a:avLst>
          </a:prstGeom>
          <a:solidFill>
            <a:schemeClr val="accent2">
              <a:lumMod val="50000"/>
            </a:schemeClr>
          </a:solidFill>
          <a:ln w="9525" cap="flat" cmpd="sng" algn="ctr">
            <a:solidFill>
              <a:schemeClr val="tx1"/>
            </a:solidFill>
            <a:prstDash val="solid"/>
            <a:miter lim="800000"/>
            <a:headEnd type="none" w="med" len="med"/>
            <a:tailEnd type="none" w="med" len="med"/>
          </a:ln>
          <a:effectLst/>
          <a:ex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25249341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899" y="426127"/>
            <a:ext cx="9312374" cy="972716"/>
          </a:xfrm>
        </p:spPr>
        <p:txBody>
          <a:bodyPr/>
          <a:lstStyle/>
          <a:p>
            <a:r>
              <a:rPr lang="en-GB" dirty="0" smtClean="0"/>
              <a:t>End of year survey</a:t>
            </a:r>
            <a:endParaRPr lang="en-GB" dirty="0"/>
          </a:p>
        </p:txBody>
      </p:sp>
      <p:sp>
        <p:nvSpPr>
          <p:cNvPr id="4" name="Slide Number Placeholder 3"/>
          <p:cNvSpPr>
            <a:spLocks noGrp="1"/>
          </p:cNvSpPr>
          <p:nvPr>
            <p:ph type="sldNum" sz="quarter" idx="11"/>
          </p:nvPr>
        </p:nvSpPr>
        <p:spPr/>
        <p:txBody>
          <a:bodyPr/>
          <a:lstStyle/>
          <a:p>
            <a:fld id="{103EA872-A674-449B-A120-B97244F8E91D}" type="slidenum">
              <a:rPr lang="en-GB" smtClean="0"/>
              <a:pPr/>
              <a:t>5</a:t>
            </a:fld>
            <a:endParaRPr lang="en-GB" dirty="0"/>
          </a:p>
        </p:txBody>
      </p:sp>
      <p:pic>
        <p:nvPicPr>
          <p:cNvPr id="5" name="Picture 4"/>
          <p:cNvPicPr>
            <a:picLocks noChangeAspect="1"/>
          </p:cNvPicPr>
          <p:nvPr/>
        </p:nvPicPr>
        <p:blipFill rotWithShape="1">
          <a:blip r:embed="rId3"/>
          <a:srcRect l="2207" t="10966" r="3570" b="9841"/>
          <a:stretch/>
        </p:blipFill>
        <p:spPr>
          <a:xfrm>
            <a:off x="262558" y="1398843"/>
            <a:ext cx="5040560" cy="5119318"/>
          </a:xfrm>
          <a:prstGeom prst="rect">
            <a:avLst/>
          </a:prstGeom>
        </p:spPr>
      </p:pic>
      <p:cxnSp>
        <p:nvCxnSpPr>
          <p:cNvPr id="9" name="Curved Connector 8"/>
          <p:cNvCxnSpPr/>
          <p:nvPr/>
        </p:nvCxnSpPr>
        <p:spPr bwMode="auto">
          <a:xfrm rot="10800000">
            <a:off x="5149911" y="3468928"/>
            <a:ext cx="1560698" cy="9575"/>
          </a:xfrm>
          <a:prstGeom prst="curvedConnector3">
            <a:avLst>
              <a:gd name="adj1" fmla="val 33318"/>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sp>
        <p:nvSpPr>
          <p:cNvPr id="10" name="TextBox 9"/>
          <p:cNvSpPr txBox="1"/>
          <p:nvPr/>
        </p:nvSpPr>
        <p:spPr>
          <a:xfrm>
            <a:off x="6743278" y="3330911"/>
            <a:ext cx="4857099" cy="543739"/>
          </a:xfrm>
          <a:prstGeom prst="rect">
            <a:avLst/>
          </a:prstGeom>
          <a:noFill/>
        </p:spPr>
        <p:txBody>
          <a:bodyPr wrap="none" lIns="0" tIns="0" rIns="0" bIns="0" rtlCol="0">
            <a:spAutoFit/>
          </a:bodyPr>
          <a:lstStyle/>
          <a:p>
            <a:pPr algn="l">
              <a:spcBef>
                <a:spcPts val="432"/>
              </a:spcBef>
            </a:pPr>
            <a:r>
              <a:rPr lang="en-GB" dirty="0" err="1" smtClean="0">
                <a:latin typeface="+mn-lt"/>
              </a:rPr>
              <a:t>Codejuge</a:t>
            </a:r>
            <a:r>
              <a:rPr lang="en-GB" dirty="0" smtClean="0">
                <a:latin typeface="+mn-lt"/>
              </a:rPr>
              <a:t> ‘makes it easier to see where mistakes are’</a:t>
            </a:r>
          </a:p>
          <a:p>
            <a:pPr algn="l">
              <a:spcBef>
                <a:spcPts val="432"/>
              </a:spcBef>
            </a:pPr>
            <a:r>
              <a:rPr lang="en-GB" dirty="0" smtClean="0">
                <a:latin typeface="+mn-lt"/>
              </a:rPr>
              <a:t>Because of web interface (possibly poor use of IDE) </a:t>
            </a:r>
          </a:p>
        </p:txBody>
      </p:sp>
      <p:cxnSp>
        <p:nvCxnSpPr>
          <p:cNvPr id="11" name="Curved Connector 10"/>
          <p:cNvCxnSpPr/>
          <p:nvPr/>
        </p:nvCxnSpPr>
        <p:spPr bwMode="auto">
          <a:xfrm rot="10800000">
            <a:off x="5182580" y="5623909"/>
            <a:ext cx="1560698" cy="9575"/>
          </a:xfrm>
          <a:prstGeom prst="curvedConnector3">
            <a:avLst>
              <a:gd name="adj1" fmla="val 50000"/>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sp>
        <p:nvSpPr>
          <p:cNvPr id="12" name="TextBox 11"/>
          <p:cNvSpPr txBox="1"/>
          <p:nvPr/>
        </p:nvSpPr>
        <p:spPr>
          <a:xfrm>
            <a:off x="6815286" y="5430684"/>
            <a:ext cx="5094343" cy="543739"/>
          </a:xfrm>
          <a:prstGeom prst="rect">
            <a:avLst/>
          </a:prstGeom>
          <a:noFill/>
        </p:spPr>
        <p:txBody>
          <a:bodyPr wrap="none" lIns="0" tIns="0" rIns="0" bIns="0" rtlCol="0">
            <a:spAutoFit/>
          </a:bodyPr>
          <a:lstStyle/>
          <a:p>
            <a:pPr algn="l">
              <a:spcBef>
                <a:spcPts val="432"/>
              </a:spcBef>
            </a:pPr>
            <a:r>
              <a:rPr lang="en-GB" dirty="0" smtClean="0">
                <a:latin typeface="+mn-lt"/>
              </a:rPr>
              <a:t>Likes the debugger in </a:t>
            </a:r>
            <a:r>
              <a:rPr lang="en-GB" dirty="0" err="1" smtClean="0">
                <a:latin typeface="+mn-lt"/>
              </a:rPr>
              <a:t>unitgrade</a:t>
            </a:r>
            <a:r>
              <a:rPr lang="en-GB" dirty="0" smtClean="0">
                <a:latin typeface="+mn-lt"/>
              </a:rPr>
              <a:t>, but would ideally like to</a:t>
            </a:r>
          </a:p>
          <a:p>
            <a:pPr algn="l">
              <a:spcBef>
                <a:spcPts val="432"/>
              </a:spcBef>
            </a:pPr>
            <a:r>
              <a:rPr lang="en-GB" dirty="0" smtClean="0">
                <a:latin typeface="+mn-lt"/>
              </a:rPr>
              <a:t>Submit solution to an additional online </a:t>
            </a:r>
            <a:r>
              <a:rPr lang="en-GB" dirty="0" err="1" smtClean="0">
                <a:latin typeface="+mn-lt"/>
              </a:rPr>
              <a:t>autograder</a:t>
            </a:r>
            <a:r>
              <a:rPr lang="en-GB" dirty="0" smtClean="0">
                <a:latin typeface="+mn-lt"/>
              </a:rPr>
              <a:t>.</a:t>
            </a:r>
          </a:p>
        </p:txBody>
      </p:sp>
      <p:sp>
        <p:nvSpPr>
          <p:cNvPr id="13" name="Smiley Face 12"/>
          <p:cNvSpPr/>
          <p:nvPr/>
        </p:nvSpPr>
        <p:spPr bwMode="auto">
          <a:xfrm>
            <a:off x="128757" y="1412461"/>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4" name="Smiley Face 13"/>
          <p:cNvSpPr/>
          <p:nvPr/>
        </p:nvSpPr>
        <p:spPr bwMode="auto">
          <a:xfrm>
            <a:off x="128757" y="1752066"/>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5" name="Smiley Face 14"/>
          <p:cNvSpPr/>
          <p:nvPr/>
        </p:nvSpPr>
        <p:spPr bwMode="auto">
          <a:xfrm>
            <a:off x="128757" y="2009163"/>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6" name="Smiley Face 15"/>
          <p:cNvSpPr/>
          <p:nvPr/>
        </p:nvSpPr>
        <p:spPr bwMode="auto">
          <a:xfrm>
            <a:off x="128757" y="2227028"/>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7" name="Smiley Face 16"/>
          <p:cNvSpPr/>
          <p:nvPr/>
        </p:nvSpPr>
        <p:spPr bwMode="auto">
          <a:xfrm>
            <a:off x="128757" y="2438051"/>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8" name="Smiley Face 17"/>
          <p:cNvSpPr/>
          <p:nvPr/>
        </p:nvSpPr>
        <p:spPr bwMode="auto">
          <a:xfrm>
            <a:off x="128757" y="2898411"/>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9" name="Smiley Face 18"/>
          <p:cNvSpPr/>
          <p:nvPr/>
        </p:nvSpPr>
        <p:spPr bwMode="auto">
          <a:xfrm>
            <a:off x="128757" y="3558027"/>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20" name="Smiley Face 19"/>
          <p:cNvSpPr/>
          <p:nvPr/>
        </p:nvSpPr>
        <p:spPr bwMode="auto">
          <a:xfrm>
            <a:off x="128757" y="4095903"/>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21" name="Smiley Face 20"/>
          <p:cNvSpPr/>
          <p:nvPr/>
        </p:nvSpPr>
        <p:spPr bwMode="auto">
          <a:xfrm>
            <a:off x="128757" y="5033793"/>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22" name="Smiley Face 21"/>
          <p:cNvSpPr/>
          <p:nvPr/>
        </p:nvSpPr>
        <p:spPr bwMode="auto">
          <a:xfrm>
            <a:off x="128757" y="6102489"/>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24" name="Rectangle 23"/>
          <p:cNvSpPr/>
          <p:nvPr/>
        </p:nvSpPr>
        <p:spPr>
          <a:xfrm>
            <a:off x="2926854" y="6483148"/>
            <a:ext cx="5735166"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endParaRPr lang="en-GB" b="1" dirty="0"/>
          </a:p>
        </p:txBody>
      </p:sp>
      <p:sp>
        <p:nvSpPr>
          <p:cNvPr id="25" name="Smiley Face 24"/>
          <p:cNvSpPr/>
          <p:nvPr/>
        </p:nvSpPr>
        <p:spPr bwMode="auto">
          <a:xfrm>
            <a:off x="128757" y="5580813"/>
            <a:ext cx="237180" cy="243479"/>
          </a:xfrm>
          <a:prstGeom prst="smileyFace">
            <a:avLst>
              <a:gd name="adj" fmla="val 2045"/>
            </a:avLst>
          </a:prstGeom>
          <a:ln>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26" name="Smiley Face 25"/>
          <p:cNvSpPr/>
          <p:nvPr/>
        </p:nvSpPr>
        <p:spPr bwMode="auto">
          <a:xfrm>
            <a:off x="128757" y="3225448"/>
            <a:ext cx="237180" cy="243479"/>
          </a:xfrm>
          <a:prstGeom prst="smileyFace">
            <a:avLst>
              <a:gd name="adj" fmla="val -4653"/>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19543483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4786" y="-388133"/>
            <a:ext cx="9894358" cy="972716"/>
          </a:xfrm>
        </p:spPr>
        <p:txBody>
          <a:bodyPr/>
          <a:lstStyle/>
          <a:p>
            <a:r>
              <a:rPr lang="en-GB" dirty="0" smtClean="0"/>
              <a:t>Example: Week 2 in </a:t>
            </a:r>
            <a:r>
              <a:rPr lang="en-GB" dirty="0"/>
              <a:t>a</a:t>
            </a:r>
            <a:r>
              <a:rPr lang="en-GB" dirty="0" smtClean="0"/>
              <a:t>lgorithms </a:t>
            </a:r>
            <a:r>
              <a:rPr lang="en-GB" dirty="0"/>
              <a:t>a</a:t>
            </a:r>
            <a:r>
              <a:rPr lang="en-GB" dirty="0" smtClean="0"/>
              <a:t>nd data structures</a:t>
            </a:r>
            <a:endParaRPr lang="en-GB" dirty="0"/>
          </a:p>
        </p:txBody>
      </p:sp>
      <p:pic>
        <p:nvPicPr>
          <p:cNvPr id="6" name="Content Placeholder 5"/>
          <p:cNvPicPr>
            <a:picLocks noGrp="1" noChangeAspect="1"/>
          </p:cNvPicPr>
          <p:nvPr>
            <p:ph sz="half" idx="1"/>
          </p:nvPr>
        </p:nvPicPr>
        <p:blipFill rotWithShape="1">
          <a:blip r:embed="rId3"/>
          <a:srcRect l="-397" t="27796" r="397" b="51777"/>
          <a:stretch/>
        </p:blipFill>
        <p:spPr>
          <a:xfrm>
            <a:off x="5437007" y="2137151"/>
            <a:ext cx="6396719" cy="2274482"/>
          </a:xfrm>
          <a:prstGeom prst="rect">
            <a:avLst/>
          </a:prstGeom>
          <a:ln>
            <a:noFill/>
          </a:ln>
          <a:effectLst>
            <a:outerShdw blurRad="292100" dist="139700" dir="2700000" algn="tl" rotWithShape="0">
              <a:srgbClr val="333333">
                <a:alpha val="65000"/>
              </a:srgbClr>
            </a:outerShdw>
          </a:effectLst>
        </p:spPr>
      </p:pic>
      <p:sp>
        <p:nvSpPr>
          <p:cNvPr id="11" name="Content Placeholder 10"/>
          <p:cNvSpPr>
            <a:spLocks noGrp="1"/>
          </p:cNvSpPr>
          <p:nvPr>
            <p:ph sz="half" idx="2"/>
          </p:nvPr>
        </p:nvSpPr>
        <p:spPr>
          <a:xfrm>
            <a:off x="863956" y="682186"/>
            <a:ext cx="10104463" cy="4546800"/>
          </a:xfrm>
        </p:spPr>
        <p:txBody>
          <a:bodyPr/>
          <a:lstStyle/>
          <a:p>
            <a:r>
              <a:rPr lang="en-GB" dirty="0" err="1" smtClean="0"/>
              <a:t>Codejudge</a:t>
            </a:r>
            <a:r>
              <a:rPr lang="en-GB" dirty="0" smtClean="0"/>
              <a:t> exercise is based on console input/output</a:t>
            </a:r>
          </a:p>
          <a:p>
            <a:pPr lvl="1"/>
            <a:r>
              <a:rPr lang="en-GB" dirty="0" smtClean="0"/>
              <a:t>Reads input from </a:t>
            </a:r>
            <a:r>
              <a:rPr lang="en-GB" dirty="0" err="1" smtClean="0">
                <a:solidFill>
                  <a:schemeClr val="accent1">
                    <a:lumMod val="60000"/>
                    <a:lumOff val="40000"/>
                  </a:schemeClr>
                </a:solidFill>
              </a:rPr>
              <a:t>stdin</a:t>
            </a:r>
            <a:r>
              <a:rPr lang="en-GB" dirty="0" smtClean="0"/>
              <a:t> and parse to integers sequences; then write result to </a:t>
            </a:r>
            <a:r>
              <a:rPr lang="en-GB" dirty="0" err="1" smtClean="0">
                <a:solidFill>
                  <a:schemeClr val="accent1">
                    <a:lumMod val="60000"/>
                    <a:lumOff val="40000"/>
                  </a:schemeClr>
                </a:solidFill>
              </a:rPr>
              <a:t>stdout</a:t>
            </a:r>
            <a:r>
              <a:rPr lang="en-GB" dirty="0" smtClean="0"/>
              <a:t> </a:t>
            </a:r>
          </a:p>
          <a:p>
            <a:pPr lvl="1"/>
            <a:r>
              <a:rPr lang="en-GB" dirty="0" err="1" smtClean="0"/>
              <a:t>Unitgrade</a:t>
            </a:r>
            <a:r>
              <a:rPr lang="en-GB" dirty="0" smtClean="0"/>
              <a:t> version is just a function that accepts a list and returns an integer</a:t>
            </a:r>
          </a:p>
          <a:p>
            <a:r>
              <a:rPr lang="en-GB" dirty="0" smtClean="0"/>
              <a:t>Exercise adapted to fit evaluation framework</a:t>
            </a:r>
            <a:endParaRPr lang="en-GB" dirty="0"/>
          </a:p>
        </p:txBody>
      </p:sp>
      <p:sp>
        <p:nvSpPr>
          <p:cNvPr id="4" name="Slide Number Placeholder 3"/>
          <p:cNvSpPr>
            <a:spLocks noGrp="1"/>
          </p:cNvSpPr>
          <p:nvPr>
            <p:ph type="sldNum" sz="quarter" idx="11"/>
          </p:nvPr>
        </p:nvSpPr>
        <p:spPr>
          <a:xfrm>
            <a:off x="11429136" y="6613208"/>
            <a:ext cx="432600" cy="316800"/>
          </a:xfrm>
        </p:spPr>
        <p:txBody>
          <a:bodyPr/>
          <a:lstStyle/>
          <a:p>
            <a:fld id="{103EA872-A674-449B-A120-B97244F8E91D}" type="slidenum">
              <a:rPr lang="en-GB" smtClean="0"/>
              <a:pPr/>
              <a:t>6</a:t>
            </a:fld>
            <a:endParaRPr lang="en-GB" dirty="0"/>
          </a:p>
        </p:txBody>
      </p:sp>
      <p:pic>
        <p:nvPicPr>
          <p:cNvPr id="5" name="Picture 4"/>
          <p:cNvPicPr>
            <a:picLocks noChangeAspect="1"/>
          </p:cNvPicPr>
          <p:nvPr/>
        </p:nvPicPr>
        <p:blipFill rotWithShape="1">
          <a:blip r:embed="rId4"/>
          <a:srcRect t="6256" b="46677"/>
          <a:stretch/>
        </p:blipFill>
        <p:spPr>
          <a:xfrm>
            <a:off x="152214" y="2193731"/>
            <a:ext cx="5184576" cy="4247864"/>
          </a:xfrm>
          <a:prstGeom prst="rect">
            <a:avLst/>
          </a:prstGeom>
          <a:ln>
            <a:noFill/>
          </a:ln>
          <a:effectLst>
            <a:outerShdw blurRad="292100" dist="139700" dir="2700000" algn="tl" rotWithShape="0">
              <a:srgbClr val="333333">
                <a:alpha val="65000"/>
              </a:srgbClr>
            </a:outerShdw>
          </a:effectLst>
        </p:spPr>
      </p:pic>
      <p:sp>
        <p:nvSpPr>
          <p:cNvPr id="8" name="Right Arrow 7"/>
          <p:cNvSpPr/>
          <p:nvPr/>
        </p:nvSpPr>
        <p:spPr bwMode="auto">
          <a:xfrm rot="10800000">
            <a:off x="2429606" y="4090315"/>
            <a:ext cx="1037390" cy="743335"/>
          </a:xfrm>
          <a:prstGeom prst="rightArrow">
            <a:avLst>
              <a:gd name="adj1" fmla="val 50000"/>
              <a:gd name="adj2" fmla="val 47772"/>
            </a:avLst>
          </a:prstGeom>
          <a:solidFill>
            <a:schemeClr val="accent1"/>
          </a:solidFill>
          <a:ln w="9525" cap="flat" cmpd="sng" algn="ctr">
            <a:solidFill>
              <a:schemeClr val="accent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0" name="Right Arrow 9"/>
          <p:cNvSpPr/>
          <p:nvPr/>
        </p:nvSpPr>
        <p:spPr bwMode="auto">
          <a:xfrm rot="10800000">
            <a:off x="2429606" y="5897611"/>
            <a:ext cx="889191" cy="123271"/>
          </a:xfrm>
          <a:prstGeom prst="rightArrow">
            <a:avLst/>
          </a:prstGeom>
          <a:solidFill>
            <a:schemeClr val="accent1"/>
          </a:solidFill>
          <a:ln w="9525" cap="flat" cmpd="sng" algn="ctr">
            <a:solidFill>
              <a:schemeClr val="accent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2" name="Rectangle 11"/>
          <p:cNvSpPr/>
          <p:nvPr/>
        </p:nvSpPr>
        <p:spPr bwMode="auto">
          <a:xfrm>
            <a:off x="1014007" y="4005366"/>
            <a:ext cx="1336832" cy="893764"/>
          </a:xfrm>
          <a:prstGeom prst="rect">
            <a:avLst/>
          </a:prstGeom>
          <a:solidFill>
            <a:schemeClr val="accent1">
              <a:alpha val="24000"/>
            </a:schemeClr>
          </a:solidFill>
          <a:ln w="9525" cap="flat" cmpd="sng" algn="ctr">
            <a:solidFill>
              <a:schemeClr val="accent1"/>
            </a:solidFill>
            <a:prstDash val="solid"/>
            <a:miter lim="800000"/>
            <a:headEnd type="none" w="med" len="med"/>
            <a:tailEnd type="none" w="med" len="med"/>
          </a:ln>
          <a:effectLst/>
          <a:ex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3" name="Rectangle 12"/>
          <p:cNvSpPr/>
          <p:nvPr/>
        </p:nvSpPr>
        <p:spPr bwMode="auto">
          <a:xfrm>
            <a:off x="1014007" y="5812947"/>
            <a:ext cx="1336832" cy="197208"/>
          </a:xfrm>
          <a:prstGeom prst="rect">
            <a:avLst/>
          </a:prstGeom>
          <a:solidFill>
            <a:schemeClr val="accent1">
              <a:alpha val="24000"/>
            </a:schemeClr>
          </a:solidFill>
          <a:ln w="9525" cap="flat" cmpd="sng" algn="ctr">
            <a:solidFill>
              <a:schemeClr val="accent1"/>
            </a:solidFill>
            <a:prstDash val="solid"/>
            <a:miter lim="800000"/>
            <a:headEnd type="none" w="med" len="med"/>
            <a:tailEnd type="none" w="med" len="med"/>
          </a:ln>
          <a:effectLst/>
          <a:ex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4" name="Rectangle 13"/>
          <p:cNvSpPr/>
          <p:nvPr/>
        </p:nvSpPr>
        <p:spPr>
          <a:xfrm>
            <a:off x="8766" y="6507772"/>
            <a:ext cx="12104333"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r>
              <a:rPr lang="en-GB" b="1" dirty="0"/>
              <a:t>/-/</a:t>
            </a:r>
            <a:r>
              <a:rPr lang="en-GB" b="1" dirty="0" smtClean="0"/>
              <a:t>tree/master/examples/02105/instructor/week2</a:t>
            </a:r>
            <a:endParaRPr lang="en-GB" b="1" dirty="0"/>
          </a:p>
        </p:txBody>
      </p:sp>
      <p:sp>
        <p:nvSpPr>
          <p:cNvPr id="15" name="TextBox 14"/>
          <p:cNvSpPr txBox="1"/>
          <p:nvPr/>
        </p:nvSpPr>
        <p:spPr>
          <a:xfrm>
            <a:off x="1126654" y="2014039"/>
            <a:ext cx="2996013"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err="1" smtClean="0">
                <a:solidFill>
                  <a:schemeClr val="accent1">
                    <a:lumMod val="60000"/>
                    <a:lumOff val="40000"/>
                  </a:schemeClr>
                </a:solidFill>
              </a:rPr>
              <a:t>Codejudge</a:t>
            </a:r>
            <a:r>
              <a:rPr lang="en-GB" b="1" dirty="0" smtClean="0">
                <a:solidFill>
                  <a:schemeClr val="accent1">
                    <a:lumMod val="60000"/>
                    <a:lumOff val="40000"/>
                  </a:schemeClr>
                </a:solidFill>
              </a:rPr>
              <a:t> suggested solution</a:t>
            </a:r>
            <a:endParaRPr lang="en-GB" b="1" dirty="0" smtClean="0">
              <a:solidFill>
                <a:schemeClr val="accent1">
                  <a:lumMod val="60000"/>
                  <a:lumOff val="40000"/>
                </a:schemeClr>
              </a:solidFill>
              <a:latin typeface="+mn-lt"/>
            </a:endParaRPr>
          </a:p>
        </p:txBody>
      </p:sp>
      <p:sp>
        <p:nvSpPr>
          <p:cNvPr id="16" name="TextBox 15"/>
          <p:cNvSpPr txBox="1"/>
          <p:nvPr/>
        </p:nvSpPr>
        <p:spPr>
          <a:xfrm>
            <a:off x="7042911" y="2014039"/>
            <a:ext cx="2895023"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err="1" smtClean="0">
                <a:solidFill>
                  <a:schemeClr val="accent1">
                    <a:lumMod val="60000"/>
                    <a:lumOff val="40000"/>
                  </a:schemeClr>
                </a:solidFill>
              </a:rPr>
              <a:t>Unitgrade</a:t>
            </a:r>
            <a:r>
              <a:rPr lang="en-GB" b="1" dirty="0" smtClean="0">
                <a:solidFill>
                  <a:schemeClr val="accent1">
                    <a:lumMod val="60000"/>
                    <a:lumOff val="40000"/>
                  </a:schemeClr>
                </a:solidFill>
              </a:rPr>
              <a:t> suggested solution</a:t>
            </a:r>
            <a:endParaRPr lang="en-GB" b="1" dirty="0" smtClean="0">
              <a:solidFill>
                <a:schemeClr val="accent1">
                  <a:lumMod val="60000"/>
                  <a:lumOff val="40000"/>
                </a:schemeClr>
              </a:solidFill>
              <a:latin typeface="+mn-lt"/>
            </a:endParaRPr>
          </a:p>
        </p:txBody>
      </p:sp>
    </p:spTree>
    <p:extLst>
      <p:ext uri="{BB962C8B-B14F-4D97-AF65-F5344CB8AC3E}">
        <p14:creationId xmlns:p14="http://schemas.microsoft.com/office/powerpoint/2010/main" val="30122595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614" y="0"/>
            <a:ext cx="9312374" cy="528357"/>
          </a:xfrm>
        </p:spPr>
        <p:txBody>
          <a:bodyPr/>
          <a:lstStyle/>
          <a:p>
            <a:r>
              <a:rPr lang="en-GB" dirty="0" smtClean="0"/>
              <a:t>Pedagogy  (Example: 02631, week 5) </a:t>
            </a:r>
            <a:endParaRPr lang="en-GB" dirty="0"/>
          </a:p>
        </p:txBody>
      </p:sp>
      <p:sp>
        <p:nvSpPr>
          <p:cNvPr id="3" name="Content Placeholder 2"/>
          <p:cNvSpPr>
            <a:spLocks noGrp="1"/>
          </p:cNvSpPr>
          <p:nvPr>
            <p:ph idx="1"/>
          </p:nvPr>
        </p:nvSpPr>
        <p:spPr>
          <a:xfrm>
            <a:off x="0" y="1168033"/>
            <a:ext cx="4866058" cy="4545578"/>
          </a:xfrm>
        </p:spPr>
        <p:txBody>
          <a:bodyPr/>
          <a:lstStyle/>
          <a:p>
            <a:r>
              <a:rPr lang="da-DK" b="1" i="1" dirty="0"/>
              <a:t>”Ten </a:t>
            </a:r>
            <a:r>
              <a:rPr lang="da-DK" b="1" i="1" dirty="0" err="1"/>
              <a:t>quick</a:t>
            </a:r>
            <a:r>
              <a:rPr lang="da-DK" b="1" i="1" dirty="0"/>
              <a:t> tips for </a:t>
            </a:r>
            <a:r>
              <a:rPr lang="da-DK" b="1" i="1" dirty="0" err="1"/>
              <a:t>delivering</a:t>
            </a:r>
            <a:r>
              <a:rPr lang="da-DK" b="1" i="1" dirty="0"/>
              <a:t> </a:t>
            </a:r>
            <a:r>
              <a:rPr lang="da-DK" b="1" i="1" dirty="0" err="1"/>
              <a:t>programming</a:t>
            </a:r>
            <a:r>
              <a:rPr lang="da-DK" b="1" i="1" dirty="0"/>
              <a:t> </a:t>
            </a:r>
            <a:r>
              <a:rPr lang="da-DK" b="1" i="1" dirty="0" err="1"/>
              <a:t>lessons</a:t>
            </a:r>
            <a:r>
              <a:rPr lang="da-DK" b="1" i="1" dirty="0"/>
              <a:t>” </a:t>
            </a:r>
            <a:r>
              <a:rPr lang="da-DK" b="1" dirty="0"/>
              <a:t>(G. Wilson, </a:t>
            </a:r>
            <a:r>
              <a:rPr lang="da-DK" b="1" dirty="0" smtClean="0"/>
              <a:t>2019):</a:t>
            </a:r>
            <a:endParaRPr lang="en-GB" dirty="0" smtClean="0"/>
          </a:p>
          <a:p>
            <a:r>
              <a:rPr lang="en-GB" dirty="0" smtClean="0"/>
              <a:t>Continuous assessment</a:t>
            </a:r>
            <a:endParaRPr lang="en-GB" dirty="0" smtClean="0"/>
          </a:p>
          <a:p>
            <a:r>
              <a:rPr lang="en-GB" dirty="0" smtClean="0"/>
              <a:t>Clearly labelled sub-goals/progress </a:t>
            </a:r>
          </a:p>
          <a:p>
            <a:pPr lvl="2"/>
            <a:r>
              <a:rPr lang="en-GB" b="1" dirty="0" smtClean="0">
                <a:solidFill>
                  <a:schemeClr val="accent1">
                    <a:lumMod val="60000"/>
                    <a:lumOff val="40000"/>
                  </a:schemeClr>
                </a:solidFill>
              </a:rPr>
              <a:t>Systematically complete on one test at a time instead of post-hoc verification</a:t>
            </a:r>
          </a:p>
          <a:p>
            <a:r>
              <a:rPr lang="en-GB" dirty="0"/>
              <a:t>V</a:t>
            </a:r>
            <a:r>
              <a:rPr lang="en-GB" dirty="0" smtClean="0"/>
              <a:t>ariety </a:t>
            </a:r>
            <a:r>
              <a:rPr lang="en-GB" dirty="0"/>
              <a:t>of exercise types </a:t>
            </a:r>
          </a:p>
          <a:p>
            <a:pPr lvl="1"/>
            <a:r>
              <a:rPr lang="en-GB" dirty="0" smtClean="0"/>
              <a:t>missing code</a:t>
            </a:r>
          </a:p>
          <a:p>
            <a:pPr lvl="1"/>
            <a:r>
              <a:rPr lang="en-GB" dirty="0" smtClean="0"/>
              <a:t>Parsons puzzles</a:t>
            </a:r>
          </a:p>
          <a:p>
            <a:pPr lvl="1"/>
            <a:r>
              <a:rPr lang="en-GB" dirty="0" smtClean="0"/>
              <a:t>Complete the line</a:t>
            </a:r>
          </a:p>
          <a:p>
            <a:endParaRPr lang="en-GB" dirty="0"/>
          </a:p>
          <a:p>
            <a:pPr marL="0" indent="0">
              <a:buNone/>
            </a:pPr>
            <a:endParaRPr lang="en-GB" b="1" dirty="0" smtClean="0">
              <a:solidFill>
                <a:schemeClr val="accent1">
                  <a:lumMod val="60000"/>
                  <a:lumOff val="40000"/>
                </a:schemeClr>
              </a:solidFill>
            </a:endParaRPr>
          </a:p>
        </p:txBody>
      </p:sp>
      <p:pic>
        <p:nvPicPr>
          <p:cNvPr id="5" name="Picture 4"/>
          <p:cNvPicPr>
            <a:picLocks noChangeAspect="1"/>
          </p:cNvPicPr>
          <p:nvPr/>
        </p:nvPicPr>
        <p:blipFill>
          <a:blip r:embed="rId3"/>
          <a:stretch>
            <a:fillRect/>
          </a:stretch>
        </p:blipFill>
        <p:spPr>
          <a:xfrm>
            <a:off x="4866058" y="690089"/>
            <a:ext cx="2608566" cy="5689697"/>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4"/>
          <a:stretch>
            <a:fillRect/>
          </a:stretch>
        </p:blipFill>
        <p:spPr>
          <a:xfrm>
            <a:off x="7574961" y="690088"/>
            <a:ext cx="4424901" cy="5689697"/>
          </a:xfrm>
          <a:prstGeom prst="rect">
            <a:avLst/>
          </a:prstGeom>
          <a:ln>
            <a:noFill/>
          </a:ln>
          <a:effectLst>
            <a:outerShdw blurRad="292100" dist="139700" dir="2700000" algn="tl" rotWithShape="0">
              <a:srgbClr val="333333">
                <a:alpha val="65000"/>
              </a:srgbClr>
            </a:outerShdw>
          </a:effectLst>
        </p:spPr>
      </p:pic>
      <p:cxnSp>
        <p:nvCxnSpPr>
          <p:cNvPr id="7" name="Curved Connector 6"/>
          <p:cNvCxnSpPr/>
          <p:nvPr/>
        </p:nvCxnSpPr>
        <p:spPr bwMode="auto">
          <a:xfrm>
            <a:off x="6880739" y="4083460"/>
            <a:ext cx="1102596" cy="6764"/>
          </a:xfrm>
          <a:prstGeom prst="curvedConnector3">
            <a:avLst>
              <a:gd name="adj1" fmla="val 50000"/>
            </a:avLst>
          </a:prstGeom>
          <a:ln w="136525"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sp>
        <p:nvSpPr>
          <p:cNvPr id="10" name="Rectangle 9"/>
          <p:cNvSpPr/>
          <p:nvPr/>
        </p:nvSpPr>
        <p:spPr>
          <a:xfrm>
            <a:off x="26630" y="6488560"/>
            <a:ext cx="12104333"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endParaRPr lang="en-GB" b="1" dirty="0"/>
          </a:p>
        </p:txBody>
      </p:sp>
      <p:sp>
        <p:nvSpPr>
          <p:cNvPr id="9" name="TextBox 8"/>
          <p:cNvSpPr txBox="1"/>
          <p:nvPr/>
        </p:nvSpPr>
        <p:spPr>
          <a:xfrm>
            <a:off x="5242693" y="690089"/>
            <a:ext cx="1745671"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smtClean="0">
                <a:solidFill>
                  <a:schemeClr val="accent1">
                    <a:lumMod val="60000"/>
                    <a:lumOff val="40000"/>
                  </a:schemeClr>
                </a:solidFill>
              </a:rPr>
              <a:t>Instructor version</a:t>
            </a:r>
            <a:endParaRPr lang="en-GB" b="1" dirty="0" smtClean="0">
              <a:solidFill>
                <a:schemeClr val="accent1">
                  <a:lumMod val="60000"/>
                  <a:lumOff val="40000"/>
                </a:schemeClr>
              </a:solidFill>
              <a:latin typeface="+mn-lt"/>
            </a:endParaRPr>
          </a:p>
        </p:txBody>
      </p:sp>
      <p:sp>
        <p:nvSpPr>
          <p:cNvPr id="11" name="TextBox 10"/>
          <p:cNvSpPr txBox="1"/>
          <p:nvPr/>
        </p:nvSpPr>
        <p:spPr>
          <a:xfrm>
            <a:off x="7851259" y="690088"/>
            <a:ext cx="1550104"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smtClean="0">
                <a:solidFill>
                  <a:schemeClr val="accent1">
                    <a:lumMod val="60000"/>
                    <a:lumOff val="40000"/>
                  </a:schemeClr>
                </a:solidFill>
              </a:rPr>
              <a:t>Student version</a:t>
            </a:r>
            <a:endParaRPr lang="en-GB" b="1" dirty="0" smtClean="0">
              <a:solidFill>
                <a:schemeClr val="accent1">
                  <a:lumMod val="60000"/>
                  <a:lumOff val="40000"/>
                </a:schemeClr>
              </a:solidFill>
              <a:latin typeface="+mn-lt"/>
            </a:endParaRPr>
          </a:p>
        </p:txBody>
      </p:sp>
    </p:spTree>
    <p:extLst>
      <p:ext uri="{BB962C8B-B14F-4D97-AF65-F5344CB8AC3E}">
        <p14:creationId xmlns:p14="http://schemas.microsoft.com/office/powerpoint/2010/main" val="12521536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622" y="-139181"/>
            <a:ext cx="9312374" cy="972716"/>
          </a:xfrm>
        </p:spPr>
        <p:txBody>
          <a:bodyPr/>
          <a:lstStyle/>
          <a:p>
            <a:r>
              <a:rPr lang="en-GB" dirty="0" smtClean="0"/>
              <a:t>Interface (WEB vs. IDE)</a:t>
            </a:r>
            <a:endParaRPr lang="en-GB" dirty="0"/>
          </a:p>
        </p:txBody>
      </p:sp>
      <p:sp>
        <p:nvSpPr>
          <p:cNvPr id="3" name="Content Placeholder 2"/>
          <p:cNvSpPr>
            <a:spLocks noGrp="1"/>
          </p:cNvSpPr>
          <p:nvPr>
            <p:ph idx="1"/>
          </p:nvPr>
        </p:nvSpPr>
        <p:spPr>
          <a:xfrm>
            <a:off x="256629" y="1405127"/>
            <a:ext cx="5766569" cy="5274249"/>
          </a:xfrm>
        </p:spPr>
        <p:txBody>
          <a:bodyPr/>
          <a:lstStyle/>
          <a:p>
            <a:r>
              <a:rPr lang="en-GB" dirty="0" err="1" smtClean="0"/>
              <a:t>Codejudge</a:t>
            </a:r>
            <a:r>
              <a:rPr lang="en-GB" dirty="0" smtClean="0"/>
              <a:t> is not a great IDE:</a:t>
            </a:r>
          </a:p>
          <a:p>
            <a:pPr lvl="1"/>
            <a:r>
              <a:rPr lang="en-GB" dirty="0" smtClean="0"/>
              <a:t>No </a:t>
            </a:r>
            <a:r>
              <a:rPr lang="en-GB" dirty="0" err="1" smtClean="0"/>
              <a:t>linting</a:t>
            </a:r>
            <a:endParaRPr lang="en-GB" dirty="0" smtClean="0"/>
          </a:p>
          <a:p>
            <a:pPr lvl="1"/>
            <a:r>
              <a:rPr lang="en-GB" dirty="0" smtClean="0"/>
              <a:t>No syntax highlighting</a:t>
            </a:r>
          </a:p>
          <a:p>
            <a:pPr lvl="1"/>
            <a:r>
              <a:rPr lang="en-GB" dirty="0" smtClean="0"/>
              <a:t>No autocomplete</a:t>
            </a:r>
          </a:p>
          <a:p>
            <a:pPr lvl="1"/>
            <a:r>
              <a:rPr lang="en-GB" dirty="0" smtClean="0"/>
              <a:t>No debugger</a:t>
            </a:r>
          </a:p>
          <a:p>
            <a:pPr lvl="1"/>
            <a:r>
              <a:rPr lang="en-GB" dirty="0" smtClean="0"/>
              <a:t>No immediate output-display</a:t>
            </a:r>
          </a:p>
          <a:p>
            <a:pPr lvl="1"/>
            <a:r>
              <a:rPr lang="en-GB" dirty="0" smtClean="0"/>
              <a:t>Code disappears between submissions(!)</a:t>
            </a:r>
          </a:p>
          <a:p>
            <a:pPr lvl="1"/>
            <a:r>
              <a:rPr lang="en-GB" dirty="0" smtClean="0"/>
              <a:t>Tab key does not work (!)</a:t>
            </a:r>
          </a:p>
          <a:p>
            <a:r>
              <a:rPr lang="en-GB" dirty="0" err="1" smtClean="0"/>
              <a:t>Unittests</a:t>
            </a:r>
            <a:r>
              <a:rPr lang="en-GB" dirty="0" smtClean="0"/>
              <a:t>:</a:t>
            </a:r>
          </a:p>
          <a:p>
            <a:pPr lvl="1"/>
            <a:r>
              <a:rPr lang="en-GB" dirty="0" smtClean="0"/>
              <a:t>IDE automatically recognize them</a:t>
            </a:r>
          </a:p>
          <a:p>
            <a:pPr lvl="1"/>
            <a:r>
              <a:rPr lang="en-GB" dirty="0" smtClean="0"/>
              <a:t>1-click navigation, 1-click re-runs, debugger, etc.</a:t>
            </a:r>
          </a:p>
          <a:p>
            <a:pPr lvl="1"/>
            <a:r>
              <a:rPr lang="en-GB" dirty="0" smtClean="0"/>
              <a:t>Realistic workflow</a:t>
            </a:r>
          </a:p>
          <a:p>
            <a:endParaRPr lang="en-GB" dirty="0" smtClean="0"/>
          </a:p>
        </p:txBody>
      </p:sp>
      <p:sp>
        <p:nvSpPr>
          <p:cNvPr id="4" name="Slide Number Placeholder 3"/>
          <p:cNvSpPr>
            <a:spLocks noGrp="1"/>
          </p:cNvSpPr>
          <p:nvPr>
            <p:ph type="sldNum" sz="quarter" idx="11"/>
          </p:nvPr>
        </p:nvSpPr>
        <p:spPr/>
        <p:txBody>
          <a:bodyPr/>
          <a:lstStyle/>
          <a:p>
            <a:fld id="{103EA872-A674-449B-A120-B97244F8E91D}" type="slidenum">
              <a:rPr lang="en-GB" smtClean="0"/>
              <a:pPr/>
              <a:t>8</a:t>
            </a:fld>
            <a:endParaRPr lang="en-GB" dirty="0"/>
          </a:p>
        </p:txBody>
      </p:sp>
      <p:pic>
        <p:nvPicPr>
          <p:cNvPr id="9" name="Picture 8"/>
          <p:cNvPicPr>
            <a:picLocks noChangeAspect="1"/>
          </p:cNvPicPr>
          <p:nvPr/>
        </p:nvPicPr>
        <p:blipFill rotWithShape="1">
          <a:blip r:embed="rId3"/>
          <a:srcRect l="-1416" t="13668" r="1416" b="1931"/>
          <a:stretch/>
        </p:blipFill>
        <p:spPr>
          <a:xfrm>
            <a:off x="5087094" y="44624"/>
            <a:ext cx="4752528" cy="2799240"/>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4"/>
          <a:stretch>
            <a:fillRect/>
          </a:stretch>
        </p:blipFill>
        <p:spPr>
          <a:xfrm>
            <a:off x="5663158" y="2454205"/>
            <a:ext cx="6405819" cy="4327704"/>
          </a:xfrm>
          <a:prstGeom prst="rect">
            <a:avLst/>
          </a:prstGeom>
          <a:ln>
            <a:noFill/>
          </a:ln>
          <a:effectLst>
            <a:outerShdw blurRad="292100" dist="139700" dir="2700000" algn="tl" rotWithShape="0">
              <a:srgbClr val="333333">
                <a:alpha val="65000"/>
              </a:srgbClr>
            </a:outerShdw>
          </a:effectLst>
        </p:spPr>
      </p:pic>
      <p:cxnSp>
        <p:nvCxnSpPr>
          <p:cNvPr id="10" name="Curved Connector 9"/>
          <p:cNvCxnSpPr/>
          <p:nvPr/>
        </p:nvCxnSpPr>
        <p:spPr bwMode="auto">
          <a:xfrm>
            <a:off x="4943078" y="5084363"/>
            <a:ext cx="1440160" cy="1296144"/>
          </a:xfrm>
          <a:prstGeom prst="curvedConnector3">
            <a:avLst>
              <a:gd name="adj1" fmla="val 50000"/>
            </a:avLst>
          </a:prstGeom>
          <a:ln w="130175"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sp>
        <p:nvSpPr>
          <p:cNvPr id="11" name="Rectangle 10"/>
          <p:cNvSpPr/>
          <p:nvPr/>
        </p:nvSpPr>
        <p:spPr>
          <a:xfrm>
            <a:off x="61562" y="6545887"/>
            <a:ext cx="5735166"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endParaRPr lang="en-GB" b="1" dirty="0"/>
          </a:p>
        </p:txBody>
      </p:sp>
    </p:spTree>
    <p:extLst>
      <p:ext uri="{BB962C8B-B14F-4D97-AF65-F5344CB8AC3E}">
        <p14:creationId xmlns:p14="http://schemas.microsoft.com/office/powerpoint/2010/main" val="3932350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662" y="284013"/>
            <a:ext cx="9312374" cy="972716"/>
          </a:xfrm>
        </p:spPr>
        <p:txBody>
          <a:bodyPr/>
          <a:lstStyle/>
          <a:p>
            <a:r>
              <a:rPr lang="en-GB" dirty="0" smtClean="0"/>
              <a:t>Development</a:t>
            </a:r>
            <a:endParaRPr lang="en-GB" dirty="0"/>
          </a:p>
        </p:txBody>
      </p:sp>
      <p:pic>
        <p:nvPicPr>
          <p:cNvPr id="5" name="Content Placeholder 4"/>
          <p:cNvPicPr>
            <a:picLocks noGrp="1" noChangeAspect="1"/>
          </p:cNvPicPr>
          <p:nvPr>
            <p:ph sz="half" idx="1"/>
          </p:nvPr>
        </p:nvPicPr>
        <p:blipFill rotWithShape="1">
          <a:blip r:embed="rId3"/>
          <a:srcRect t="4754" b="2499"/>
          <a:stretch/>
        </p:blipFill>
        <p:spPr>
          <a:xfrm>
            <a:off x="7607374" y="131327"/>
            <a:ext cx="3960440" cy="6394017"/>
          </a:xfrm>
          <a:prstGeom prst="rect">
            <a:avLst/>
          </a:prstGeom>
          <a:ln>
            <a:noFill/>
          </a:ln>
          <a:effectLst>
            <a:outerShdw blurRad="292100" dist="139700" dir="2700000" algn="tl" rotWithShape="0">
              <a:srgbClr val="333333">
                <a:alpha val="65000"/>
              </a:srgbClr>
            </a:outerShdw>
          </a:effectLst>
        </p:spPr>
      </p:pic>
      <p:sp>
        <p:nvSpPr>
          <p:cNvPr id="7" name="Content Placeholder 6"/>
          <p:cNvSpPr>
            <a:spLocks noGrp="1"/>
          </p:cNvSpPr>
          <p:nvPr>
            <p:ph sz="half" idx="2"/>
          </p:nvPr>
        </p:nvSpPr>
        <p:spPr>
          <a:xfrm>
            <a:off x="622598" y="1432886"/>
            <a:ext cx="6840760" cy="4536504"/>
          </a:xfrm>
        </p:spPr>
        <p:txBody>
          <a:bodyPr/>
          <a:lstStyle/>
          <a:p>
            <a:r>
              <a:rPr lang="en-GB" dirty="0" err="1" smtClean="0"/>
              <a:t>Codejuge</a:t>
            </a:r>
            <a:r>
              <a:rPr lang="en-GB" dirty="0" smtClean="0"/>
              <a:t>: Simple tests are easy</a:t>
            </a:r>
          </a:p>
          <a:p>
            <a:r>
              <a:rPr lang="en-GB" dirty="0" smtClean="0"/>
              <a:t>Hard limitations:</a:t>
            </a:r>
            <a:endParaRPr lang="en-GB" dirty="0"/>
          </a:p>
          <a:p>
            <a:pPr lvl="2"/>
            <a:r>
              <a:rPr lang="en-GB" dirty="0" smtClean="0"/>
              <a:t>You cannot use packages that are not included in </a:t>
            </a:r>
            <a:r>
              <a:rPr lang="en-GB" dirty="0" err="1" smtClean="0"/>
              <a:t>codejudge</a:t>
            </a:r>
            <a:r>
              <a:rPr lang="en-GB" dirty="0" smtClean="0"/>
              <a:t>:</a:t>
            </a:r>
          </a:p>
          <a:p>
            <a:pPr lvl="3"/>
            <a:r>
              <a:rPr lang="en-GB" dirty="0" err="1" smtClean="0"/>
              <a:t>Sympy</a:t>
            </a:r>
            <a:endParaRPr lang="en-GB" dirty="0"/>
          </a:p>
          <a:p>
            <a:pPr lvl="3"/>
            <a:r>
              <a:rPr lang="en-GB" dirty="0" err="1"/>
              <a:t>Sklearn</a:t>
            </a:r>
            <a:endParaRPr lang="en-GB" dirty="0"/>
          </a:p>
          <a:p>
            <a:pPr lvl="3"/>
            <a:r>
              <a:rPr lang="en-GB" dirty="0" smtClean="0"/>
              <a:t>Torch</a:t>
            </a:r>
          </a:p>
          <a:p>
            <a:pPr lvl="1"/>
            <a:r>
              <a:rPr lang="en-GB" dirty="0" smtClean="0"/>
              <a:t>Seems difficult </a:t>
            </a:r>
            <a:r>
              <a:rPr lang="en-GB" dirty="0"/>
              <a:t>to </a:t>
            </a:r>
            <a:r>
              <a:rPr lang="en-GB" dirty="0" smtClean="0"/>
              <a:t>use/maintain </a:t>
            </a:r>
            <a:r>
              <a:rPr lang="en-GB" dirty="0"/>
              <a:t>beyond toy exercises?</a:t>
            </a:r>
          </a:p>
          <a:p>
            <a:pPr lvl="2"/>
            <a:r>
              <a:rPr lang="en-GB" dirty="0" smtClean="0"/>
              <a:t>Modules/packages </a:t>
            </a:r>
          </a:p>
          <a:p>
            <a:pPr lvl="2"/>
            <a:r>
              <a:rPr lang="en-GB" dirty="0" smtClean="0"/>
              <a:t>tests that goes beyond equality</a:t>
            </a:r>
          </a:p>
          <a:p>
            <a:pPr lvl="3"/>
            <a:r>
              <a:rPr lang="en-GB" dirty="0" smtClean="0"/>
              <a:t>Token judge</a:t>
            </a:r>
          </a:p>
          <a:p>
            <a:pPr lvl="3"/>
            <a:r>
              <a:rPr lang="en-GB" dirty="0" smtClean="0"/>
              <a:t>Custom judge</a:t>
            </a:r>
          </a:p>
          <a:p>
            <a:pPr lvl="3"/>
            <a:r>
              <a:rPr lang="en-GB" dirty="0" smtClean="0"/>
              <a:t>Approximate judge</a:t>
            </a:r>
          </a:p>
          <a:p>
            <a:r>
              <a:rPr lang="en-GB" dirty="0" err="1" smtClean="0"/>
              <a:t>Unitgrade</a:t>
            </a:r>
            <a:r>
              <a:rPr lang="en-GB" dirty="0" smtClean="0"/>
              <a:t>: </a:t>
            </a:r>
          </a:p>
          <a:p>
            <a:pPr lvl="1"/>
            <a:r>
              <a:rPr lang="en-GB" dirty="0" smtClean="0"/>
              <a:t>Everything can be </a:t>
            </a:r>
            <a:r>
              <a:rPr lang="en-GB" dirty="0" err="1" smtClean="0"/>
              <a:t>unittested</a:t>
            </a:r>
            <a:endParaRPr lang="en-GB" dirty="0" smtClean="0"/>
          </a:p>
        </p:txBody>
      </p:sp>
      <p:sp>
        <p:nvSpPr>
          <p:cNvPr id="4" name="Slide Number Placeholder 3"/>
          <p:cNvSpPr>
            <a:spLocks noGrp="1"/>
          </p:cNvSpPr>
          <p:nvPr>
            <p:ph type="sldNum" sz="quarter" idx="11"/>
          </p:nvPr>
        </p:nvSpPr>
        <p:spPr/>
        <p:txBody>
          <a:bodyPr/>
          <a:lstStyle/>
          <a:p>
            <a:fld id="{103EA872-A674-449B-A120-B97244F8E91D}" type="slidenum">
              <a:rPr lang="en-GB" smtClean="0"/>
              <a:pPr/>
              <a:t>9</a:t>
            </a:fld>
            <a:endParaRPr lang="en-GB" dirty="0"/>
          </a:p>
        </p:txBody>
      </p:sp>
      <p:sp>
        <p:nvSpPr>
          <p:cNvPr id="6" name="Rectangle 5"/>
          <p:cNvSpPr/>
          <p:nvPr/>
        </p:nvSpPr>
        <p:spPr>
          <a:xfrm>
            <a:off x="2854846" y="6548080"/>
            <a:ext cx="5735166"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endParaRPr lang="en-GB" b="1" dirty="0"/>
          </a:p>
        </p:txBody>
      </p:sp>
    </p:spTree>
    <p:extLst>
      <p:ext uri="{BB962C8B-B14F-4D97-AF65-F5344CB8AC3E}">
        <p14:creationId xmlns:p14="http://schemas.microsoft.com/office/powerpoint/2010/main" val="141049766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DNEW" val="False"/>
</p:tagLst>
</file>

<file path=ppt/tags/tag2.xml><?xml version="1.0" encoding="utf-8"?>
<p:tagLst xmlns:a="http://schemas.openxmlformats.org/drawingml/2006/main" xmlns:r="http://schemas.openxmlformats.org/officeDocument/2006/relationships" xmlns:p="http://schemas.openxmlformats.org/presentationml/2006/main">
  <p:tag name="SHAPE_LOCKS" val="0"/>
</p:tagLst>
</file>

<file path=ppt/tags/tag3.xml><?xml version="1.0" encoding="utf-8"?>
<p:tagLst xmlns:a="http://schemas.openxmlformats.org/drawingml/2006/main" xmlns:r="http://schemas.openxmlformats.org/officeDocument/2006/relationships" xmlns:p="http://schemas.openxmlformats.org/presentationml/2006/main">
  <p:tag name="SHAPE_LOCKS" val="0"/>
</p:tagLst>
</file>

<file path=ppt/tags/tag4.xml><?xml version="1.0" encoding="utf-8"?>
<p:tagLst xmlns:a="http://schemas.openxmlformats.org/drawingml/2006/main" xmlns:r="http://schemas.openxmlformats.org/officeDocument/2006/relationships" xmlns:p="http://schemas.openxmlformats.org/presentationml/2006/main">
  <p:tag name="SHAPE_LOCKS" val="0"/>
</p:tagLst>
</file>

<file path=ppt/tags/tag5.xml><?xml version="1.0" encoding="utf-8"?>
<p:tagLst xmlns:a="http://schemas.openxmlformats.org/drawingml/2006/main" xmlns:r="http://schemas.openxmlformats.org/officeDocument/2006/relationships" xmlns:p="http://schemas.openxmlformats.org/presentationml/2006/main">
  <p:tag name="SHAPE_LOCKS" val="0"/>
</p:tagLst>
</file>

<file path=ppt/theme/theme1.xml><?xml version="1.0" encoding="utf-8"?>
<a:theme xmlns:a="http://schemas.openxmlformats.org/drawingml/2006/main" name="Blank">
  <a:themeElements>
    <a:clrScheme name="DTU">
      <a:dk1>
        <a:srgbClr val="000000"/>
      </a:dk1>
      <a:lt1>
        <a:srgbClr val="FFFFFF"/>
      </a:lt1>
      <a:dk2>
        <a:srgbClr val="990000"/>
      </a:dk2>
      <a:lt2>
        <a:srgbClr val="79238E"/>
      </a:lt2>
      <a:accent1>
        <a:srgbClr val="990000"/>
      </a:accent1>
      <a:accent2>
        <a:srgbClr val="2F3EEA"/>
      </a:accent2>
      <a:accent3>
        <a:srgbClr val="1FD082"/>
      </a:accent3>
      <a:accent4>
        <a:srgbClr val="171748"/>
      </a:accent4>
      <a:accent5>
        <a:srgbClr val="F6D04D"/>
      </a:accent5>
      <a:accent6>
        <a:srgbClr val="FC7634"/>
      </a:accent6>
      <a:hlink>
        <a:srgbClr val="2F3EEA"/>
      </a:hlink>
      <a:folHlink>
        <a:srgbClr val="990000"/>
      </a:folHlink>
    </a:clrScheme>
    <a:fontScheme name="DTU">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accent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rtlCol="0" anchor="ctr" anchorCtr="0" compatLnSpc="1">
        <a:prstTxWarp prst="textNoShape">
          <a:avLst/>
        </a:prstTxWarp>
      </a:bodyPr>
      <a:lstStyle>
        <a:defPPr marL="0" marR="0" indent="0" algn="ctr" defTabSz="914400" rtl="0" eaLnBrk="1" fontAlgn="base" latinLnBrk="0" hangingPunct="1">
          <a:lnSpc>
            <a:spcPct val="100000"/>
          </a:lnSpc>
          <a:spcBef>
            <a:spcPts val="432"/>
          </a:spcBef>
          <a:spcAft>
            <a:spcPct val="0"/>
          </a:spcAft>
          <a:buClrTx/>
          <a:buSzTx/>
          <a:buFontTx/>
          <a:buNone/>
          <a:tabLst/>
          <a:defRPr kumimoji="0" sz="1600" b="0" i="0" u="none" strike="noStrike" cap="none" normalizeH="0" baseline="0" dirty="0" err="1" smtClean="0">
            <a:ln>
              <a:noFill/>
            </a:ln>
            <a:solidFill>
              <a:srgbClr val="FFFFFF"/>
            </a:solidFill>
            <a:effectLst/>
            <a:latin typeface="+mn-lt"/>
            <a:ea typeface="ＭＳ Ｐゴシック" pitchFamily="-80" charset="-128"/>
          </a:defRPr>
        </a:defPPr>
      </a:lstStyle>
    </a:spDef>
    <a:lnDef>
      <a:spPr bwMode="auto">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spPr>
      <a:bodyPr wrap="square" lIns="0" tIns="0" rIns="0" bIns="0" rtlCol="0">
        <a:spAutoFit/>
      </a:bodyPr>
      <a:lstStyle>
        <a:defPPr algn="l">
          <a:spcBef>
            <a:spcPts val="432"/>
          </a:spcBef>
          <a:defRPr dirty="0" err="1" smtClean="0">
            <a:latin typeface="+mn-lt"/>
          </a:defRPr>
        </a:defPPr>
      </a:lstStyle>
    </a:txDef>
  </a:objectDefaults>
  <a:extraClrSchemeLst/>
  <a:extLst>
    <a:ext uri="{05A4C25C-085E-4340-85A3-A5531E510DB2}">
      <thm15:themeFamily xmlns:thm15="http://schemas.microsoft.com/office/thememl/2012/main" name="Blank.potx" id="{3B38FA3B-2246-40E5-A61A-EA1559A3CD76}" vid="{D5F764FD-A73C-4B6C-BF48-3536DEB79AD2}"/>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item1.xml><?xml version="1.0" encoding="utf-8"?>
<TemplafySlideFormConfiguration><![CDATA[{"formFields":[],"formDataEntries":[]}]]></TemplafySlideFormConfiguration>
</file>

<file path=customXml/item2.xml><?xml version="1.0" encoding="utf-8"?>
<TemplafySlideFormConfiguration><![CDATA[{"formFields":[],"formDataEntries":[]}]]></TemplafySlideFormConfiguration>
</file>

<file path=customXml/item3.xml><?xml version="1.0" encoding="utf-8"?>
<TemplafySlideTemplateConfiguration><![CDATA[{"elementsMetadata":[],"enableDocumentContentUpdater":true,"documentContentValidatorConfiguration":{"enableDocumentContentValidator":false,"documentContentValidatorVersion":0},"slideId":"636837486369753289","version":"1.2"}]]></TemplafySlideTemplateConfiguration>
</file>

<file path=customXml/item4.xml><?xml version="1.0" encoding="utf-8"?>
<TemplafyTemplateConfiguration><![CDATA[{"elementsMetadata":[{"type":"shape","id":"2fce62a0-f28a-44e1-a519-0cbe37b25f7a","elementConfiguration":{"binding":"UserProfile.Offices.Workarea_{{DocumentLanguage}}","disableUpdates":false,"type":"text"}},{"type":"shape","id":"58465eeb-cfe0-4970-97ec-88179dc0a9c2","elementConfiguration":{"binding":"Form.Date","format":"{{DateFormats.GeneralDate}}","disableUpdates":false,"type":"date"}},{"type":"shape","id":"5020bdfb-1912-4d6d-a5c3-71b7da283692","elementConfiguration":{"binding":"Form.PresentationTitle","disableUpdates":false,"type":"text"}},{"type":"shape","id":"8d5b95d1-8a23-4044-9620-bf5e7305a170","elementConfiguration":{"binding":"UserProfile.Offices.Workarea_{{DocumentLanguage}}","disableUpdates":false,"type":"text"}},{"type":"shape","id":"79fbb3c3-dd89-47ef-91e9-e0bd2bb0942f","elementConfiguration":{"binding":"Form.Date","format":"{{DateFormats.GeneralDate}}","disableUpdates":false,"type":"date"}},{"type":"shape","id":"5e9447ba-0dff-46ec-ac33-540c046ca40a","elementConfiguration":{"binding":"Form.PresentationTitle","disableUpdates":false,"type":"text"}}],"transformationConfigurations":[{"language":"{{DocumentLanguage}}","disableUpdates":false,"type":"proofingLanguage"}],"enableDocumentContentUpdater":true,"templateName":"DTU Template 16_9 - Corporate red","templateDescription":"","version":"1.2"}]]></TemplafyTemplateConfiguration>
</file>

<file path=customXml/item5.xml><?xml version="1.0" encoding="utf-8"?>
<TemplafyFormConfiguration><![CDATA[{"formFields":[{"required":false,"type":"datePicker","name":"Date","label":"Date","helpTexts":{"prefix":"","postfix":""},"spacing":{},"fullyQualifiedName":"Date"},{"required":false,"placeholder":"","lines":0,"type":"textBox","name":"PresentationTitle","label":"Presentation title","helpTexts":{"prefix":"","postfix":""},"spacing":{},"fullyQualifiedName":"PresentationTitle"}],"formDataEntries":[{"name":"Date","value":"4Xm7d242HGo446IH5nRjQA=="},{"name":"PresentationTitle","value":"ZR/I84ubq+6CkRKNk7nn9w=="}]}]]></TemplafyFormConfiguration>
</file>

<file path=customXml/item6.xml><?xml version="1.0" encoding="utf-8"?>
<TemplafySlideFormConfiguration><![CDATA[{"formFields":[],"formDataEntries":[]}]]></TemplafySlideFormConfiguration>
</file>

<file path=customXml/item7.xml><?xml version="1.0" encoding="utf-8"?>
<TemplafySlideTemplateConfiguration><![CDATA[{"elementsMetadata":[],"enableDocumentContentUpdater":true,"documentContentValidatorConfiguration":{"enableDocumentContentValidator":false,"documentContentValidatorVersion":0},"slideId":"636837486369128185","version":"1.2"}]]></TemplafySlideTemplateConfiguration>
</file>

<file path=customXml/item8.xml><?xml version="1.0" encoding="utf-8"?>
<TemplafySlideTemplateConfiguration><![CDATA[{"elementsMetadata":[],"enableDocumentContentUpdater":true,"documentContentValidatorConfiguration":{"enableDocumentContentValidator":false,"documentContentValidatorVersion":0},"slideId":"636837486369753289","version":"1.2"}]]></TemplafySlideTemplateConfiguration>
</file>

<file path=customXml/itemProps1.xml><?xml version="1.0" encoding="utf-8"?>
<ds:datastoreItem xmlns:ds="http://schemas.openxmlformats.org/officeDocument/2006/customXml" ds:itemID="{56C8BFB2-A911-4310-9D4A-421D773FAFA6}">
  <ds:schemaRefs/>
</ds:datastoreItem>
</file>

<file path=customXml/itemProps2.xml><?xml version="1.0" encoding="utf-8"?>
<ds:datastoreItem xmlns:ds="http://schemas.openxmlformats.org/officeDocument/2006/customXml" ds:itemID="{F4C08C7F-F953-44DE-ACDE-930692BDDB0F}">
  <ds:schemaRefs/>
</ds:datastoreItem>
</file>

<file path=customXml/itemProps3.xml><?xml version="1.0" encoding="utf-8"?>
<ds:datastoreItem xmlns:ds="http://schemas.openxmlformats.org/officeDocument/2006/customXml" ds:itemID="{9CABEF8A-172F-48BB-9B7B-5A5ACB3AC888}">
  <ds:schemaRefs/>
</ds:datastoreItem>
</file>

<file path=customXml/itemProps4.xml><?xml version="1.0" encoding="utf-8"?>
<ds:datastoreItem xmlns:ds="http://schemas.openxmlformats.org/officeDocument/2006/customXml" ds:itemID="{1334258C-C3E7-4029-A615-C886A240FB15}">
  <ds:schemaRefs/>
</ds:datastoreItem>
</file>

<file path=customXml/itemProps5.xml><?xml version="1.0" encoding="utf-8"?>
<ds:datastoreItem xmlns:ds="http://schemas.openxmlformats.org/officeDocument/2006/customXml" ds:itemID="{05DC2B94-7C1B-4C14-83B0-9CD2A82C27E0}">
  <ds:schemaRefs/>
</ds:datastoreItem>
</file>

<file path=customXml/itemProps6.xml><?xml version="1.0" encoding="utf-8"?>
<ds:datastoreItem xmlns:ds="http://schemas.openxmlformats.org/officeDocument/2006/customXml" ds:itemID="{B1255BB5-51C0-4A5C-AFE5-E4A317D04CF1}">
  <ds:schemaRefs/>
</ds:datastoreItem>
</file>

<file path=customXml/itemProps7.xml><?xml version="1.0" encoding="utf-8"?>
<ds:datastoreItem xmlns:ds="http://schemas.openxmlformats.org/officeDocument/2006/customXml" ds:itemID="{11FAAC39-0A3A-4CC2-A9C1-60940B78AE17}">
  <ds:schemaRefs/>
</ds:datastoreItem>
</file>

<file path=customXml/itemProps8.xml><?xml version="1.0" encoding="utf-8"?>
<ds:datastoreItem xmlns:ds="http://schemas.openxmlformats.org/officeDocument/2006/customXml" ds:itemID="{02E7CCCE-613B-4CED-B813-E473EA1E01B2}">
  <ds:schemaRefs/>
</ds:datastoreItem>
</file>

<file path=docProps/app.xml><?xml version="1.0" encoding="utf-8"?>
<Properties xmlns="http://schemas.openxmlformats.org/officeDocument/2006/extended-properties" xmlns:vt="http://schemas.openxmlformats.org/officeDocument/2006/docPropsVTypes">
  <Template>blank</Template>
  <TotalTime>4371</TotalTime>
  <Words>1507</Words>
  <Application>Microsoft Office PowerPoint</Application>
  <PresentationFormat>Custom</PresentationFormat>
  <Paragraphs>141</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ＭＳ Ｐゴシック</vt:lpstr>
      <vt:lpstr>Arial</vt:lpstr>
      <vt:lpstr>Verdana</vt:lpstr>
      <vt:lpstr>Blank</vt:lpstr>
      <vt:lpstr>02465 KID Workshop</vt:lpstr>
      <vt:lpstr>Changes in project work (25% of grade)</vt:lpstr>
      <vt:lpstr>High compliance &amp; positive reception</vt:lpstr>
      <vt:lpstr>PowerPoint Presentation</vt:lpstr>
      <vt:lpstr>End of year survey</vt:lpstr>
      <vt:lpstr>Example: Week 2 in algorithms and data structures</vt:lpstr>
      <vt:lpstr>Pedagogy  (Example: 02631, week 5) </vt:lpstr>
      <vt:lpstr>Interface (WEB vs. IDE)</vt:lpstr>
      <vt:lpstr>Development</vt:lpstr>
      <vt:lpstr>If we really want a web interface</vt:lpstr>
    </vt:vector>
  </TitlesOfParts>
  <Company>DTU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Tue Herlau</dc:creator>
  <cp:lastModifiedBy>Tue Herlau</cp:lastModifiedBy>
  <cp:revision>124</cp:revision>
  <cp:lastPrinted>2022-06-13T15:09:20Z</cp:lastPrinted>
  <dcterms:created xsi:type="dcterms:W3CDTF">2022-06-08T14:48:19Z</dcterms:created>
  <dcterms:modified xsi:type="dcterms:W3CDTF">2022-06-14T09:50:12Z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dIsCodeFreeTemplate">
    <vt:lpwstr>True</vt:lpwstr>
  </property>
  <property fmtid="{D5CDD505-2E9C-101B-9397-08002B2CF9AE}" pid="3" name="TemplafyTenantId">
    <vt:lpwstr>dtu</vt:lpwstr>
  </property>
  <property fmtid="{D5CDD505-2E9C-101B-9397-08002B2CF9AE}" pid="4" name="TemplafyTemplateId">
    <vt:lpwstr>636784030496976655</vt:lpwstr>
  </property>
  <property fmtid="{D5CDD505-2E9C-101B-9397-08002B2CF9AE}" pid="5" name="TemplafyUserProfileId">
    <vt:lpwstr>636838302414865013</vt:lpwstr>
  </property>
  <property fmtid="{D5CDD505-2E9C-101B-9397-08002B2CF9AE}" pid="6" name="TemplafyLanguageCode">
    <vt:lpwstr>en-GB</vt:lpwstr>
  </property>
</Properties>
</file>