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9"/>
  </p:sldMasterIdLst>
  <p:notesMasterIdLst>
    <p:notesMasterId r:id="rId21"/>
  </p:notesMasterIdLst>
  <p:handoutMasterIdLst>
    <p:handoutMasterId r:id="rId22"/>
  </p:handoutMasterIdLst>
  <p:sldIdLst>
    <p:sldId id="256" r:id="rId10"/>
    <p:sldId id="260" r:id="rId11"/>
    <p:sldId id="257" r:id="rId12"/>
    <p:sldId id="261" r:id="rId13"/>
    <p:sldId id="267" r:id="rId14"/>
    <p:sldId id="262" r:id="rId15"/>
    <p:sldId id="263" r:id="rId16"/>
    <p:sldId id="264" r:id="rId17"/>
    <p:sldId id="265" r:id="rId18"/>
    <p:sldId id="266" r:id="rId19"/>
    <p:sldId id="268" r:id="rId20"/>
  </p:sldIdLst>
  <p:sldSz cx="12190413" cy="6858000"/>
  <p:notesSz cx="6858000" cy="9144000"/>
  <p:custDataLst>
    <p:tags r:id="rId23"/>
  </p:custDataLst>
  <p:defaultTextStyle>
    <a:defPPr>
      <a:defRPr lang="da-DK"/>
    </a:defPPr>
    <a:lvl1pPr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0000"/>
    <a:srgbClr val="000000"/>
    <a:srgbClr val="FFCC00"/>
    <a:srgbClr val="FF6600"/>
    <a:srgbClr val="FF0000"/>
    <a:srgbClr val="FF0099"/>
    <a:srgbClr val="CC3399"/>
    <a:srgbClr val="660066"/>
    <a:srgbClr val="66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098" autoAdjust="0"/>
  </p:normalViewPr>
  <p:slideViewPr>
    <p:cSldViewPr showGuides="1">
      <p:cViewPr varScale="1">
        <p:scale>
          <a:sx n="50" d="100"/>
          <a:sy n="50" d="100"/>
        </p:scale>
        <p:origin x="48" y="392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customXml" Target="../customXml/item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6.xml"/><Relationship Id="rId23" Type="http://schemas.openxmlformats.org/officeDocument/2006/relationships/tags" Target="tags/tag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1.xml"/><Relationship Id="rId14" Type="http://schemas.openxmlformats.org/officeDocument/2006/relationships/slide" Target="slides/slide5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AB2E6D-B319-47E2-BBBE-36F4BCA09AB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5273A4-A7B8-4FCE-A536-D4636B16C76B}">
      <dgm:prSet phldrT="[Text]" phldr="1"/>
      <dgm:spPr/>
      <dgm:t>
        <a:bodyPr/>
        <a:lstStyle/>
        <a:p>
          <a:endParaRPr lang="en-US" dirty="0"/>
        </a:p>
      </dgm:t>
    </dgm:pt>
    <dgm:pt modelId="{6B9189C1-C87E-40D0-B928-79D72849F6BC}" type="parTrans" cxnId="{A79D3B3C-FBE7-452D-8E05-719390A7356F}">
      <dgm:prSet/>
      <dgm:spPr/>
      <dgm:t>
        <a:bodyPr/>
        <a:lstStyle/>
        <a:p>
          <a:endParaRPr lang="en-US"/>
        </a:p>
      </dgm:t>
    </dgm:pt>
    <dgm:pt modelId="{BBBC643E-F6C9-4495-B879-D23BF800DB53}" type="sibTrans" cxnId="{A79D3B3C-FBE7-452D-8E05-719390A7356F}">
      <dgm:prSet/>
      <dgm:spPr/>
      <dgm:t>
        <a:bodyPr/>
        <a:lstStyle/>
        <a:p>
          <a:endParaRPr lang="en-US"/>
        </a:p>
      </dgm:t>
    </dgm:pt>
    <dgm:pt modelId="{9C28D4B5-265E-4B21-8E53-75190F204DB0}">
      <dgm:prSet phldrT="[Text]" phldr="1"/>
      <dgm:spPr/>
      <dgm:t>
        <a:bodyPr/>
        <a:lstStyle/>
        <a:p>
          <a:endParaRPr lang="en-US" dirty="0"/>
        </a:p>
      </dgm:t>
    </dgm:pt>
    <dgm:pt modelId="{14CD617B-18CC-4BE1-B168-150080BAE9D0}" type="parTrans" cxnId="{E7B760C4-C29D-4E66-806D-37E51D3287C5}">
      <dgm:prSet/>
      <dgm:spPr/>
      <dgm:t>
        <a:bodyPr/>
        <a:lstStyle/>
        <a:p>
          <a:endParaRPr lang="en-US"/>
        </a:p>
      </dgm:t>
    </dgm:pt>
    <dgm:pt modelId="{0A1B8E8D-EAC5-4CCA-A306-B5D913B36667}" type="sibTrans" cxnId="{E7B760C4-C29D-4E66-806D-37E51D3287C5}">
      <dgm:prSet/>
      <dgm:spPr/>
      <dgm:t>
        <a:bodyPr/>
        <a:lstStyle/>
        <a:p>
          <a:endParaRPr lang="en-US"/>
        </a:p>
      </dgm:t>
    </dgm:pt>
    <dgm:pt modelId="{65021911-6891-455C-905F-6F2A235D82BD}">
      <dgm:prSet phldrT="[Text]" phldr="1"/>
      <dgm:spPr/>
      <dgm:t>
        <a:bodyPr/>
        <a:lstStyle/>
        <a:p>
          <a:endParaRPr lang="en-US" dirty="0"/>
        </a:p>
      </dgm:t>
    </dgm:pt>
    <dgm:pt modelId="{9AF67EB7-40BD-46E4-B925-DF43E8A1E2A5}" type="parTrans" cxnId="{0697513C-BCD0-4B03-A787-91DC65F4087E}">
      <dgm:prSet/>
      <dgm:spPr/>
      <dgm:t>
        <a:bodyPr/>
        <a:lstStyle/>
        <a:p>
          <a:endParaRPr lang="en-US"/>
        </a:p>
      </dgm:t>
    </dgm:pt>
    <dgm:pt modelId="{981D582C-422B-4F01-B5F0-2517EB7E0943}" type="sibTrans" cxnId="{0697513C-BCD0-4B03-A787-91DC65F4087E}">
      <dgm:prSet/>
      <dgm:spPr/>
      <dgm:t>
        <a:bodyPr/>
        <a:lstStyle/>
        <a:p>
          <a:endParaRPr lang="en-US"/>
        </a:p>
      </dgm:t>
    </dgm:pt>
    <dgm:pt modelId="{ABBD0869-1BFF-432E-B4EB-C2FE36719984}">
      <dgm:prSet phldrT="[Text]" phldr="1"/>
      <dgm:spPr/>
      <dgm:t>
        <a:bodyPr/>
        <a:lstStyle/>
        <a:p>
          <a:endParaRPr lang="en-US"/>
        </a:p>
      </dgm:t>
    </dgm:pt>
    <dgm:pt modelId="{46D03F68-4912-4D8C-9E12-6B1C9C31F3AC}" type="parTrans" cxnId="{E4CD40FE-653D-4B12-A226-DB88F3F35895}">
      <dgm:prSet/>
      <dgm:spPr/>
      <dgm:t>
        <a:bodyPr/>
        <a:lstStyle/>
        <a:p>
          <a:endParaRPr lang="en-US"/>
        </a:p>
      </dgm:t>
    </dgm:pt>
    <dgm:pt modelId="{F7DBC9CA-9571-43C5-AD4A-8A4AE7BA45AE}" type="sibTrans" cxnId="{E4CD40FE-653D-4B12-A226-DB88F3F35895}">
      <dgm:prSet/>
      <dgm:spPr/>
      <dgm:t>
        <a:bodyPr/>
        <a:lstStyle/>
        <a:p>
          <a:endParaRPr lang="en-US"/>
        </a:p>
      </dgm:t>
    </dgm:pt>
    <dgm:pt modelId="{03D9A322-6C9A-4C37-88C6-C8F303945D48}">
      <dgm:prSet phldrT="[Text]" phldr="1"/>
      <dgm:spPr/>
      <dgm:t>
        <a:bodyPr/>
        <a:lstStyle/>
        <a:p>
          <a:endParaRPr lang="en-US"/>
        </a:p>
      </dgm:t>
    </dgm:pt>
    <dgm:pt modelId="{7F44F561-A2C7-4193-95B0-E8C64DA94F59}" type="parTrans" cxnId="{2640A944-4459-4668-96B4-72C44A330AF9}">
      <dgm:prSet/>
      <dgm:spPr/>
      <dgm:t>
        <a:bodyPr/>
        <a:lstStyle/>
        <a:p>
          <a:endParaRPr lang="en-US"/>
        </a:p>
      </dgm:t>
    </dgm:pt>
    <dgm:pt modelId="{48E12488-CCFA-46C3-B40A-AF28A82FA3A6}" type="sibTrans" cxnId="{2640A944-4459-4668-96B4-72C44A330AF9}">
      <dgm:prSet/>
      <dgm:spPr/>
      <dgm:t>
        <a:bodyPr/>
        <a:lstStyle/>
        <a:p>
          <a:endParaRPr lang="en-US"/>
        </a:p>
      </dgm:t>
    </dgm:pt>
    <dgm:pt modelId="{876501AF-CD0E-48C5-9B5A-937DD42FB8CE}">
      <dgm:prSet phldrT="[Text]" phldr="1"/>
      <dgm:spPr/>
      <dgm:t>
        <a:bodyPr/>
        <a:lstStyle/>
        <a:p>
          <a:endParaRPr lang="en-US"/>
        </a:p>
      </dgm:t>
    </dgm:pt>
    <dgm:pt modelId="{56228162-CFF0-461F-B180-378893B278C4}" type="parTrans" cxnId="{75A78EBC-518B-4EF9-9585-38CFB6B9E9E4}">
      <dgm:prSet/>
      <dgm:spPr/>
      <dgm:t>
        <a:bodyPr/>
        <a:lstStyle/>
        <a:p>
          <a:endParaRPr lang="en-US"/>
        </a:p>
      </dgm:t>
    </dgm:pt>
    <dgm:pt modelId="{84F3E7C2-BEFA-4C64-B894-22DCA9E6EB91}" type="sibTrans" cxnId="{75A78EBC-518B-4EF9-9585-38CFB6B9E9E4}">
      <dgm:prSet/>
      <dgm:spPr/>
      <dgm:t>
        <a:bodyPr/>
        <a:lstStyle/>
        <a:p>
          <a:endParaRPr lang="en-US"/>
        </a:p>
      </dgm:t>
    </dgm:pt>
    <dgm:pt modelId="{5392C96B-7BCC-48FD-8A3D-77CCE2CA6695}" type="pres">
      <dgm:prSet presAssocID="{70AB2E6D-B319-47E2-BBBE-36F4BCA09AB8}" presName="rootnode" presStyleCnt="0">
        <dgm:presLayoutVars>
          <dgm:chMax/>
          <dgm:chPref/>
          <dgm:dir/>
          <dgm:animLvl val="lvl"/>
        </dgm:presLayoutVars>
      </dgm:prSet>
      <dgm:spPr/>
    </dgm:pt>
    <dgm:pt modelId="{0A3B6A39-9775-40E8-A61C-455138AF154D}" type="pres">
      <dgm:prSet presAssocID="{845273A4-A7B8-4FCE-A536-D4636B16C76B}" presName="composite" presStyleCnt="0"/>
      <dgm:spPr/>
    </dgm:pt>
    <dgm:pt modelId="{D28F955D-6F6C-4740-B12C-A15E75C6B6F3}" type="pres">
      <dgm:prSet presAssocID="{845273A4-A7B8-4FCE-A536-D4636B16C76B}" presName="bentUpArrow1" presStyleLbl="alignImgPlace1" presStyleIdx="0" presStyleCnt="2" custScaleX="201019" custLinFactNeighborX="-65797" custLinFactNeighborY="38933"/>
      <dgm:spPr/>
    </dgm:pt>
    <dgm:pt modelId="{B5B78AA4-BA8B-4962-8645-C793D4260464}" type="pres">
      <dgm:prSet presAssocID="{845273A4-A7B8-4FCE-A536-D4636B16C76B}" presName="ParentText" presStyleLbl="node1" presStyleIdx="0" presStyleCnt="3" custLinFactNeighborX="-77957" custLinFactNeighborY="2906">
        <dgm:presLayoutVars>
          <dgm:chMax val="1"/>
          <dgm:chPref val="1"/>
          <dgm:bulletEnabled val="1"/>
        </dgm:presLayoutVars>
      </dgm:prSet>
      <dgm:spPr/>
    </dgm:pt>
    <dgm:pt modelId="{0A2A177E-8633-4007-88BA-E3C0A202AD09}" type="pres">
      <dgm:prSet presAssocID="{845273A4-A7B8-4FCE-A536-D4636B16C76B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C0A229CF-A16F-4A18-B4E9-74BD62CBBC30}" type="pres">
      <dgm:prSet presAssocID="{BBBC643E-F6C9-4495-B879-D23BF800DB53}" presName="sibTrans" presStyleCnt="0"/>
      <dgm:spPr/>
    </dgm:pt>
    <dgm:pt modelId="{6B915E3F-3920-483C-869D-E24D090B62FC}" type="pres">
      <dgm:prSet presAssocID="{65021911-6891-455C-905F-6F2A235D82BD}" presName="composite" presStyleCnt="0"/>
      <dgm:spPr/>
    </dgm:pt>
    <dgm:pt modelId="{757485F7-71A7-4FA4-9C0C-4EFF480DAC69}" type="pres">
      <dgm:prSet presAssocID="{65021911-6891-455C-905F-6F2A235D82BD}" presName="bentUpArrow1" presStyleLbl="alignImgPlace1" presStyleIdx="1" presStyleCnt="2"/>
      <dgm:spPr/>
    </dgm:pt>
    <dgm:pt modelId="{272F2F22-9450-4036-84BD-36470A69B248}" type="pres">
      <dgm:prSet presAssocID="{65021911-6891-455C-905F-6F2A235D82BD}" presName="ParentText" presStyleLbl="node1" presStyleIdx="1" presStyleCnt="3" custLinFactNeighborX="-21673" custLinFactNeighborY="15455">
        <dgm:presLayoutVars>
          <dgm:chMax val="1"/>
          <dgm:chPref val="1"/>
          <dgm:bulletEnabled val="1"/>
        </dgm:presLayoutVars>
      </dgm:prSet>
      <dgm:spPr/>
    </dgm:pt>
    <dgm:pt modelId="{72B8AE36-F9EE-4672-BADF-E1236ACE980D}" type="pres">
      <dgm:prSet presAssocID="{65021911-6891-455C-905F-6F2A235D82BD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17077A79-966A-4123-8C61-E44C1BEAEC50}" type="pres">
      <dgm:prSet presAssocID="{981D582C-422B-4F01-B5F0-2517EB7E0943}" presName="sibTrans" presStyleCnt="0"/>
      <dgm:spPr/>
    </dgm:pt>
    <dgm:pt modelId="{F6F27D60-F17F-4866-9FA9-625C33240CDD}" type="pres">
      <dgm:prSet presAssocID="{03D9A322-6C9A-4C37-88C6-C8F303945D48}" presName="composite" presStyleCnt="0"/>
      <dgm:spPr/>
    </dgm:pt>
    <dgm:pt modelId="{CD2A36F5-650D-4699-988D-B212DA8D784B}" type="pres">
      <dgm:prSet presAssocID="{03D9A322-6C9A-4C37-88C6-C8F303945D48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930ACB38-94D0-4856-B96D-E45EF15E2481}" type="pres">
      <dgm:prSet presAssocID="{03D9A322-6C9A-4C37-88C6-C8F303945D48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E7B760C4-C29D-4E66-806D-37E51D3287C5}" srcId="{845273A4-A7B8-4FCE-A536-D4636B16C76B}" destId="{9C28D4B5-265E-4B21-8E53-75190F204DB0}" srcOrd="0" destOrd="0" parTransId="{14CD617B-18CC-4BE1-B168-150080BAE9D0}" sibTransId="{0A1B8E8D-EAC5-4CCA-A306-B5D913B36667}"/>
    <dgm:cxn modelId="{A79D3B3C-FBE7-452D-8E05-719390A7356F}" srcId="{70AB2E6D-B319-47E2-BBBE-36F4BCA09AB8}" destId="{845273A4-A7B8-4FCE-A536-D4636B16C76B}" srcOrd="0" destOrd="0" parTransId="{6B9189C1-C87E-40D0-B928-79D72849F6BC}" sibTransId="{BBBC643E-F6C9-4495-B879-D23BF800DB53}"/>
    <dgm:cxn modelId="{AC96B852-6E6C-49E2-A908-A8BB66D8740D}" type="presOf" srcId="{70AB2E6D-B319-47E2-BBBE-36F4BCA09AB8}" destId="{5392C96B-7BCC-48FD-8A3D-77CCE2CA6695}" srcOrd="0" destOrd="0" presId="urn:microsoft.com/office/officeart/2005/8/layout/StepDownProcess"/>
    <dgm:cxn modelId="{42652E67-588C-4380-8A1C-CB5B6C2E8813}" type="presOf" srcId="{876501AF-CD0E-48C5-9B5A-937DD42FB8CE}" destId="{930ACB38-94D0-4856-B96D-E45EF15E2481}" srcOrd="0" destOrd="0" presId="urn:microsoft.com/office/officeart/2005/8/layout/StepDownProcess"/>
    <dgm:cxn modelId="{C408EC5D-F2DF-4F9A-8D8B-140C83E7A20E}" type="presOf" srcId="{03D9A322-6C9A-4C37-88C6-C8F303945D48}" destId="{CD2A36F5-650D-4699-988D-B212DA8D784B}" srcOrd="0" destOrd="0" presId="urn:microsoft.com/office/officeart/2005/8/layout/StepDownProcess"/>
    <dgm:cxn modelId="{75A78EBC-518B-4EF9-9585-38CFB6B9E9E4}" srcId="{03D9A322-6C9A-4C37-88C6-C8F303945D48}" destId="{876501AF-CD0E-48C5-9B5A-937DD42FB8CE}" srcOrd="0" destOrd="0" parTransId="{56228162-CFF0-461F-B180-378893B278C4}" sibTransId="{84F3E7C2-BEFA-4C64-B894-22DCA9E6EB91}"/>
    <dgm:cxn modelId="{0697513C-BCD0-4B03-A787-91DC65F4087E}" srcId="{70AB2E6D-B319-47E2-BBBE-36F4BCA09AB8}" destId="{65021911-6891-455C-905F-6F2A235D82BD}" srcOrd="1" destOrd="0" parTransId="{9AF67EB7-40BD-46E4-B925-DF43E8A1E2A5}" sibTransId="{981D582C-422B-4F01-B5F0-2517EB7E0943}"/>
    <dgm:cxn modelId="{54A0D35B-3169-4E6A-B366-FDFE7C904243}" type="presOf" srcId="{ABBD0869-1BFF-432E-B4EB-C2FE36719984}" destId="{72B8AE36-F9EE-4672-BADF-E1236ACE980D}" srcOrd="0" destOrd="0" presId="urn:microsoft.com/office/officeart/2005/8/layout/StepDownProcess"/>
    <dgm:cxn modelId="{E4CD40FE-653D-4B12-A226-DB88F3F35895}" srcId="{65021911-6891-455C-905F-6F2A235D82BD}" destId="{ABBD0869-1BFF-432E-B4EB-C2FE36719984}" srcOrd="0" destOrd="0" parTransId="{46D03F68-4912-4D8C-9E12-6B1C9C31F3AC}" sibTransId="{F7DBC9CA-9571-43C5-AD4A-8A4AE7BA45AE}"/>
    <dgm:cxn modelId="{2640A944-4459-4668-96B4-72C44A330AF9}" srcId="{70AB2E6D-B319-47E2-BBBE-36F4BCA09AB8}" destId="{03D9A322-6C9A-4C37-88C6-C8F303945D48}" srcOrd="2" destOrd="0" parTransId="{7F44F561-A2C7-4193-95B0-E8C64DA94F59}" sibTransId="{48E12488-CCFA-46C3-B40A-AF28A82FA3A6}"/>
    <dgm:cxn modelId="{547AA5C7-37DA-4E24-AC5D-D92669E7ECF8}" type="presOf" srcId="{9C28D4B5-265E-4B21-8E53-75190F204DB0}" destId="{0A2A177E-8633-4007-88BA-E3C0A202AD09}" srcOrd="0" destOrd="0" presId="urn:microsoft.com/office/officeart/2005/8/layout/StepDownProcess"/>
    <dgm:cxn modelId="{6967B5AF-A10A-49FB-A4A4-1EBDCB344509}" type="presOf" srcId="{845273A4-A7B8-4FCE-A536-D4636B16C76B}" destId="{B5B78AA4-BA8B-4962-8645-C793D4260464}" srcOrd="0" destOrd="0" presId="urn:microsoft.com/office/officeart/2005/8/layout/StepDownProcess"/>
    <dgm:cxn modelId="{039AC358-0ED5-4C4B-B2FD-EED416240D67}" type="presOf" srcId="{65021911-6891-455C-905F-6F2A235D82BD}" destId="{272F2F22-9450-4036-84BD-36470A69B248}" srcOrd="0" destOrd="0" presId="urn:microsoft.com/office/officeart/2005/8/layout/StepDownProcess"/>
    <dgm:cxn modelId="{FCF92F7A-7A38-4532-876D-DD07B68DBCB1}" type="presParOf" srcId="{5392C96B-7BCC-48FD-8A3D-77CCE2CA6695}" destId="{0A3B6A39-9775-40E8-A61C-455138AF154D}" srcOrd="0" destOrd="0" presId="urn:microsoft.com/office/officeart/2005/8/layout/StepDownProcess"/>
    <dgm:cxn modelId="{FF5F3950-9860-47A6-9859-45CC93E72852}" type="presParOf" srcId="{0A3B6A39-9775-40E8-A61C-455138AF154D}" destId="{D28F955D-6F6C-4740-B12C-A15E75C6B6F3}" srcOrd="0" destOrd="0" presId="urn:microsoft.com/office/officeart/2005/8/layout/StepDownProcess"/>
    <dgm:cxn modelId="{DF5B5165-195A-4683-BDFF-B511DA2FEDCF}" type="presParOf" srcId="{0A3B6A39-9775-40E8-A61C-455138AF154D}" destId="{B5B78AA4-BA8B-4962-8645-C793D4260464}" srcOrd="1" destOrd="0" presId="urn:microsoft.com/office/officeart/2005/8/layout/StepDownProcess"/>
    <dgm:cxn modelId="{EB879A59-5639-4014-9EAE-2D633841571B}" type="presParOf" srcId="{0A3B6A39-9775-40E8-A61C-455138AF154D}" destId="{0A2A177E-8633-4007-88BA-E3C0A202AD09}" srcOrd="2" destOrd="0" presId="urn:microsoft.com/office/officeart/2005/8/layout/StepDownProcess"/>
    <dgm:cxn modelId="{51FFE6D8-D26C-4E2F-9F07-4ED25941E941}" type="presParOf" srcId="{5392C96B-7BCC-48FD-8A3D-77CCE2CA6695}" destId="{C0A229CF-A16F-4A18-B4E9-74BD62CBBC30}" srcOrd="1" destOrd="0" presId="urn:microsoft.com/office/officeart/2005/8/layout/StepDownProcess"/>
    <dgm:cxn modelId="{D97A686D-E572-438E-818D-B9DAB95A5650}" type="presParOf" srcId="{5392C96B-7BCC-48FD-8A3D-77CCE2CA6695}" destId="{6B915E3F-3920-483C-869D-E24D090B62FC}" srcOrd="2" destOrd="0" presId="urn:microsoft.com/office/officeart/2005/8/layout/StepDownProcess"/>
    <dgm:cxn modelId="{1CE859FB-B350-433C-B491-A40835404E07}" type="presParOf" srcId="{6B915E3F-3920-483C-869D-E24D090B62FC}" destId="{757485F7-71A7-4FA4-9C0C-4EFF480DAC69}" srcOrd="0" destOrd="0" presId="urn:microsoft.com/office/officeart/2005/8/layout/StepDownProcess"/>
    <dgm:cxn modelId="{C055D37F-FC4F-450A-B1FD-36E9B3966640}" type="presParOf" srcId="{6B915E3F-3920-483C-869D-E24D090B62FC}" destId="{272F2F22-9450-4036-84BD-36470A69B248}" srcOrd="1" destOrd="0" presId="urn:microsoft.com/office/officeart/2005/8/layout/StepDownProcess"/>
    <dgm:cxn modelId="{868D4493-752A-478F-91CD-9557B9DF5E91}" type="presParOf" srcId="{6B915E3F-3920-483C-869D-E24D090B62FC}" destId="{72B8AE36-F9EE-4672-BADF-E1236ACE980D}" srcOrd="2" destOrd="0" presId="urn:microsoft.com/office/officeart/2005/8/layout/StepDownProcess"/>
    <dgm:cxn modelId="{60D9F14A-3227-413A-B8D5-5BE127E94A8B}" type="presParOf" srcId="{5392C96B-7BCC-48FD-8A3D-77CCE2CA6695}" destId="{17077A79-966A-4123-8C61-E44C1BEAEC50}" srcOrd="3" destOrd="0" presId="urn:microsoft.com/office/officeart/2005/8/layout/StepDownProcess"/>
    <dgm:cxn modelId="{84CF16FD-6648-4BDD-AC6D-910FABD3845B}" type="presParOf" srcId="{5392C96B-7BCC-48FD-8A3D-77CCE2CA6695}" destId="{F6F27D60-F17F-4866-9FA9-625C33240CDD}" srcOrd="4" destOrd="0" presId="urn:microsoft.com/office/officeart/2005/8/layout/StepDownProcess"/>
    <dgm:cxn modelId="{BDB765CB-5217-4C57-9ABD-629CA429D6A3}" type="presParOf" srcId="{F6F27D60-F17F-4866-9FA9-625C33240CDD}" destId="{CD2A36F5-650D-4699-988D-B212DA8D784B}" srcOrd="0" destOrd="0" presId="urn:microsoft.com/office/officeart/2005/8/layout/StepDownProcess"/>
    <dgm:cxn modelId="{E255EB48-DCEC-448A-874E-CB74A3464561}" type="presParOf" srcId="{F6F27D60-F17F-4866-9FA9-625C33240CDD}" destId="{930ACB38-94D0-4856-B96D-E45EF15E248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F955D-6F6C-4740-B12C-A15E75C6B6F3}">
      <dsp:nvSpPr>
        <dsp:cNvPr id="0" name=""/>
        <dsp:cNvSpPr/>
      </dsp:nvSpPr>
      <dsp:spPr>
        <a:xfrm rot="5400000">
          <a:off x="972561" y="1109818"/>
          <a:ext cx="1174423" cy="268770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B78AA4-BA8B-4962-8645-C793D4260464}">
      <dsp:nvSpPr>
        <dsp:cNvPr id="0" name=""/>
        <dsp:cNvSpPr/>
      </dsp:nvSpPr>
      <dsp:spPr>
        <a:xfrm>
          <a:off x="0" y="66254"/>
          <a:ext cx="1977038" cy="138386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/>
        </a:p>
      </dsp:txBody>
      <dsp:txXfrm>
        <a:off x="67567" y="133821"/>
        <a:ext cx="1841904" cy="1248728"/>
      </dsp:txXfrm>
    </dsp:sp>
    <dsp:sp modelId="{0A2A177E-8633-4007-88BA-E3C0A202AD09}">
      <dsp:nvSpPr>
        <dsp:cNvPr id="0" name=""/>
        <dsp:cNvSpPr/>
      </dsp:nvSpPr>
      <dsp:spPr>
        <a:xfrm>
          <a:off x="3518181" y="158022"/>
          <a:ext cx="1437909" cy="1118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 dirty="0"/>
        </a:p>
      </dsp:txBody>
      <dsp:txXfrm>
        <a:off x="3518181" y="158022"/>
        <a:ext cx="1437909" cy="1118499"/>
      </dsp:txXfrm>
    </dsp:sp>
    <dsp:sp modelId="{757485F7-71A7-4FA4-9C0C-4EFF480DAC69}">
      <dsp:nvSpPr>
        <dsp:cNvPr id="0" name=""/>
        <dsp:cNvSpPr/>
      </dsp:nvSpPr>
      <dsp:spPr>
        <a:xfrm rot="5400000">
          <a:off x="3259814" y="2882447"/>
          <a:ext cx="1174423" cy="133704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2F2F22-9450-4036-84BD-36470A69B248}">
      <dsp:nvSpPr>
        <dsp:cNvPr id="0" name=""/>
        <dsp:cNvSpPr/>
      </dsp:nvSpPr>
      <dsp:spPr>
        <a:xfrm>
          <a:off x="2520179" y="1794450"/>
          <a:ext cx="1977038" cy="138386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/>
        </a:p>
      </dsp:txBody>
      <dsp:txXfrm>
        <a:off x="2587746" y="1862017"/>
        <a:ext cx="1841904" cy="1248728"/>
      </dsp:txXfrm>
    </dsp:sp>
    <dsp:sp modelId="{72B8AE36-F9EE-4672-BADF-E1236ACE980D}">
      <dsp:nvSpPr>
        <dsp:cNvPr id="0" name=""/>
        <dsp:cNvSpPr/>
      </dsp:nvSpPr>
      <dsp:spPr>
        <a:xfrm>
          <a:off x="4925702" y="1712557"/>
          <a:ext cx="1437909" cy="1118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/>
        </a:p>
      </dsp:txBody>
      <dsp:txXfrm>
        <a:off x="4925702" y="1712557"/>
        <a:ext cx="1437909" cy="1118499"/>
      </dsp:txXfrm>
    </dsp:sp>
    <dsp:sp modelId="{CD2A36F5-650D-4699-988D-B212DA8D784B}">
      <dsp:nvSpPr>
        <dsp:cNvPr id="0" name=""/>
        <dsp:cNvSpPr/>
      </dsp:nvSpPr>
      <dsp:spPr>
        <a:xfrm>
          <a:off x="4801673" y="3135109"/>
          <a:ext cx="1977038" cy="138386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/>
        </a:p>
      </dsp:txBody>
      <dsp:txXfrm>
        <a:off x="4869240" y="3202676"/>
        <a:ext cx="1841904" cy="1248728"/>
      </dsp:txXfrm>
    </dsp:sp>
    <dsp:sp modelId="{930ACB38-94D0-4856-B96D-E45EF15E2481}">
      <dsp:nvSpPr>
        <dsp:cNvPr id="0" name=""/>
        <dsp:cNvSpPr/>
      </dsp:nvSpPr>
      <dsp:spPr>
        <a:xfrm>
          <a:off x="6778712" y="3267092"/>
          <a:ext cx="1437909" cy="1118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/>
        </a:p>
      </dsp:txBody>
      <dsp:txXfrm>
        <a:off x="6778712" y="3267092"/>
        <a:ext cx="1437909" cy="1118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da-DK" dirty="0">
              <a:latin typeface="Arial" panose="020B0604020202020204" pitchFamily="34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endParaRPr lang="da-DK" dirty="0">
              <a:latin typeface="Arial" panose="020B0604020202020204" pitchFamily="34" charset="0"/>
            </a:endParaRP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da-DK" dirty="0">
              <a:latin typeface="Arial" panose="020B0604020202020204" pitchFamily="34" charset="0"/>
            </a:endParaRP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fld id="{491ECFBD-4A0D-4BCF-98A8-E205F44719BF}" type="slidenum">
              <a:rPr lang="da-DK" smtClean="0">
                <a:latin typeface="Arial" panose="020B0604020202020204" pitchFamily="34" charset="0"/>
              </a:rPr>
              <a:pPr/>
              <a:t>‹#›</a:t>
            </a:fld>
            <a:endParaRPr lang="da-DK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809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latin typeface="Arial" panose="020B0604020202020204" pitchFamily="34" charset="0"/>
              </a:defRPr>
            </a:lvl1pPr>
          </a:lstStyle>
          <a:p>
            <a:endParaRPr lang="da-DK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latin typeface="Arial" panose="020B0604020202020204" pitchFamily="34" charset="0"/>
              </a:defRPr>
            </a:lvl1pPr>
          </a:lstStyle>
          <a:p>
            <a:endParaRPr lang="da-DK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latin typeface="Arial" panose="020B0604020202020204" pitchFamily="34" charset="0"/>
              </a:defRPr>
            </a:lvl1pPr>
          </a:lstStyle>
          <a:p>
            <a:endParaRPr lang="da-DK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latin typeface="Arial" panose="020B0604020202020204" pitchFamily="34" charset="0"/>
              </a:defRPr>
            </a:lvl1pPr>
          </a:lstStyle>
          <a:p>
            <a:fld id="{C734BB09-483B-4C4B-A5A4-C02A22055B01}" type="slidenum">
              <a:rPr lang="da-DK" smtClean="0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77836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4BB09-483B-4C4B-A5A4-C02A22055B01}" type="slidenum">
              <a:rPr lang="da-DK" smtClean="0"/>
              <a:pPr/>
              <a:t>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0523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ckground"/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-80" charset="-128"/>
            </a:endParaRPr>
          </a:p>
        </p:txBody>
      </p:sp>
      <p:sp>
        <p:nvSpPr>
          <p:cNvPr id="11" name="Logo white">
            <a:extLst>
              <a:ext uri="{FF2B5EF4-FFF2-40B4-BE49-F238E27FC236}">
                <a16:creationId xmlns:a16="http://schemas.microsoft.com/office/drawing/2014/main" id="{275A6477-FE3A-4D40-B1FE-E46C11E344A5}"/>
              </a:ext>
            </a:extLst>
          </p:cNvPr>
          <p:cNvSpPr>
            <a:spLocks noChangeAspect="1"/>
          </p:cNvSpPr>
          <p:nvPr userDrawn="1">
            <p:custDataLst>
              <p:tags r:id="rId1"/>
            </p:custDataLst>
          </p:nvPr>
        </p:nvSpPr>
        <p:spPr bwMode="auto">
          <a:xfrm>
            <a:off x="252000" y="252000"/>
            <a:ext cx="419611" cy="612000"/>
          </a:xfrm>
          <a:custGeom>
            <a:avLst/>
            <a:gdLst>
              <a:gd name="connsiteX0" fmla="*/ 1050029 w 4933949"/>
              <a:gd name="connsiteY0" fmla="*/ 6094413 h 7196138"/>
              <a:gd name="connsiteX1" fmla="*/ 3883920 w 4933949"/>
              <a:gd name="connsiteY1" fmla="*/ 6094413 h 7196138"/>
              <a:gd name="connsiteX2" fmla="*/ 4933949 w 4933949"/>
              <a:gd name="connsiteY2" fmla="*/ 6645934 h 7196138"/>
              <a:gd name="connsiteX3" fmla="*/ 3883920 w 4933949"/>
              <a:gd name="connsiteY3" fmla="*/ 7196138 h 7196138"/>
              <a:gd name="connsiteX4" fmla="*/ 1050029 w 4933949"/>
              <a:gd name="connsiteY4" fmla="*/ 7196138 h 7196138"/>
              <a:gd name="connsiteX5" fmla="*/ 0 w 4933949"/>
              <a:gd name="connsiteY5" fmla="*/ 6645934 h 7196138"/>
              <a:gd name="connsiteX6" fmla="*/ 1050029 w 4933949"/>
              <a:gd name="connsiteY6" fmla="*/ 6094413 h 7196138"/>
              <a:gd name="connsiteX7" fmla="*/ 1050029 w 4933949"/>
              <a:gd name="connsiteY7" fmla="*/ 4730750 h 7196138"/>
              <a:gd name="connsiteX8" fmla="*/ 3883920 w 4933949"/>
              <a:gd name="connsiteY8" fmla="*/ 4730750 h 7196138"/>
              <a:gd name="connsiteX9" fmla="*/ 4933949 w 4933949"/>
              <a:gd name="connsiteY9" fmla="*/ 5283066 h 7196138"/>
              <a:gd name="connsiteX10" fmla="*/ 3883920 w 4933949"/>
              <a:gd name="connsiteY10" fmla="*/ 5834063 h 7196138"/>
              <a:gd name="connsiteX11" fmla="*/ 1050029 w 4933949"/>
              <a:gd name="connsiteY11" fmla="*/ 5834063 h 7196138"/>
              <a:gd name="connsiteX12" fmla="*/ 0 w 4933949"/>
              <a:gd name="connsiteY12" fmla="*/ 5283066 h 7196138"/>
              <a:gd name="connsiteX13" fmla="*/ 1050029 w 4933949"/>
              <a:gd name="connsiteY13" fmla="*/ 4730750 h 7196138"/>
              <a:gd name="connsiteX14" fmla="*/ 1050029 w 4933949"/>
              <a:gd name="connsiteY14" fmla="*/ 3368675 h 7196138"/>
              <a:gd name="connsiteX15" fmla="*/ 3883920 w 4933949"/>
              <a:gd name="connsiteY15" fmla="*/ 3368675 h 7196138"/>
              <a:gd name="connsiteX16" fmla="*/ 4933949 w 4933949"/>
              <a:gd name="connsiteY16" fmla="*/ 3920991 h 7196138"/>
              <a:gd name="connsiteX17" fmla="*/ 3883920 w 4933949"/>
              <a:gd name="connsiteY17" fmla="*/ 4471988 h 7196138"/>
              <a:gd name="connsiteX18" fmla="*/ 1050029 w 4933949"/>
              <a:gd name="connsiteY18" fmla="*/ 4471988 h 7196138"/>
              <a:gd name="connsiteX19" fmla="*/ 0 w 4933949"/>
              <a:gd name="connsiteY19" fmla="*/ 3920991 h 7196138"/>
              <a:gd name="connsiteX20" fmla="*/ 1050029 w 4933949"/>
              <a:gd name="connsiteY20" fmla="*/ 3368675 h 7196138"/>
              <a:gd name="connsiteX21" fmla="*/ 678543 w 4933949"/>
              <a:gd name="connsiteY21" fmla="*/ 305710 h 7196138"/>
              <a:gd name="connsiteX22" fmla="*/ 678543 w 4933949"/>
              <a:gd name="connsiteY22" fmla="*/ 2307316 h 7196138"/>
              <a:gd name="connsiteX23" fmla="*/ 909109 w 4933949"/>
              <a:gd name="connsiteY23" fmla="*/ 2307316 h 7196138"/>
              <a:gd name="connsiteX24" fmla="*/ 1119911 w 4933949"/>
              <a:gd name="connsiteY24" fmla="*/ 2234842 h 7196138"/>
              <a:gd name="connsiteX25" fmla="*/ 1198962 w 4933949"/>
              <a:gd name="connsiteY25" fmla="*/ 1615517 h 7196138"/>
              <a:gd name="connsiteX26" fmla="*/ 1198962 w 4933949"/>
              <a:gd name="connsiteY26" fmla="*/ 996191 h 7196138"/>
              <a:gd name="connsiteX27" fmla="*/ 1119911 w 4933949"/>
              <a:gd name="connsiteY27" fmla="*/ 378184 h 7196138"/>
              <a:gd name="connsiteX28" fmla="*/ 909109 w 4933949"/>
              <a:gd name="connsiteY28" fmla="*/ 305710 h 7196138"/>
              <a:gd name="connsiteX29" fmla="*/ 678543 w 4933949"/>
              <a:gd name="connsiteY29" fmla="*/ 305710 h 7196138"/>
              <a:gd name="connsiteX30" fmla="*/ 1842869 w 4933949"/>
              <a:gd name="connsiteY30" fmla="*/ 0 h 7196138"/>
              <a:gd name="connsiteX31" fmla="*/ 3073618 w 4933949"/>
              <a:gd name="connsiteY31" fmla="*/ 0 h 7196138"/>
              <a:gd name="connsiteX32" fmla="*/ 3114467 w 4933949"/>
              <a:gd name="connsiteY32" fmla="*/ 14495 h 7196138"/>
              <a:gd name="connsiteX33" fmla="*/ 3128962 w 4933949"/>
              <a:gd name="connsiteY33" fmla="*/ 54027 h 7196138"/>
              <a:gd name="connsiteX34" fmla="*/ 3128962 w 4933949"/>
              <a:gd name="connsiteY34" fmla="*/ 275402 h 7196138"/>
              <a:gd name="connsiteX35" fmla="*/ 3114467 w 4933949"/>
              <a:gd name="connsiteY35" fmla="*/ 314934 h 7196138"/>
              <a:gd name="connsiteX36" fmla="*/ 3073618 w 4933949"/>
              <a:gd name="connsiteY36" fmla="*/ 329429 h 7196138"/>
              <a:gd name="connsiteX37" fmla="*/ 2679620 w 4933949"/>
              <a:gd name="connsiteY37" fmla="*/ 329429 h 7196138"/>
              <a:gd name="connsiteX38" fmla="*/ 2679620 w 4933949"/>
              <a:gd name="connsiteY38" fmla="*/ 2558999 h 7196138"/>
              <a:gd name="connsiteX39" fmla="*/ 2665125 w 4933949"/>
              <a:gd name="connsiteY39" fmla="*/ 2598530 h 7196138"/>
              <a:gd name="connsiteX40" fmla="*/ 2625594 w 4933949"/>
              <a:gd name="connsiteY40" fmla="*/ 2613025 h 7196138"/>
              <a:gd name="connsiteX41" fmla="*/ 2290893 w 4933949"/>
              <a:gd name="connsiteY41" fmla="*/ 2613025 h 7196138"/>
              <a:gd name="connsiteX42" fmla="*/ 2250044 w 4933949"/>
              <a:gd name="connsiteY42" fmla="*/ 2598530 h 7196138"/>
              <a:gd name="connsiteX43" fmla="*/ 2235549 w 4933949"/>
              <a:gd name="connsiteY43" fmla="*/ 2558999 h 7196138"/>
              <a:gd name="connsiteX44" fmla="*/ 2235549 w 4933949"/>
              <a:gd name="connsiteY44" fmla="*/ 329429 h 7196138"/>
              <a:gd name="connsiteX45" fmla="*/ 1842869 w 4933949"/>
              <a:gd name="connsiteY45" fmla="*/ 329429 h 7196138"/>
              <a:gd name="connsiteX46" fmla="*/ 1802020 w 4933949"/>
              <a:gd name="connsiteY46" fmla="*/ 314934 h 7196138"/>
              <a:gd name="connsiteX47" fmla="*/ 1787525 w 4933949"/>
              <a:gd name="connsiteY47" fmla="*/ 275402 h 7196138"/>
              <a:gd name="connsiteX48" fmla="*/ 1787525 w 4933949"/>
              <a:gd name="connsiteY48" fmla="*/ 54027 h 7196138"/>
              <a:gd name="connsiteX49" fmla="*/ 1802020 w 4933949"/>
              <a:gd name="connsiteY49" fmla="*/ 14495 h 7196138"/>
              <a:gd name="connsiteX50" fmla="*/ 1842869 w 4933949"/>
              <a:gd name="connsiteY50" fmla="*/ 0 h 7196138"/>
              <a:gd name="connsiteX51" fmla="*/ 317544 w 4933949"/>
              <a:gd name="connsiteY51" fmla="*/ 0 h 7196138"/>
              <a:gd name="connsiteX52" fmla="*/ 972349 w 4933949"/>
              <a:gd name="connsiteY52" fmla="*/ 0 h 7196138"/>
              <a:gd name="connsiteX53" fmla="*/ 1476958 w 4933949"/>
              <a:gd name="connsiteY53" fmla="*/ 179209 h 7196138"/>
              <a:gd name="connsiteX54" fmla="*/ 1619250 w 4933949"/>
              <a:gd name="connsiteY54" fmla="*/ 1025181 h 7196138"/>
              <a:gd name="connsiteX55" fmla="*/ 1619250 w 4933949"/>
              <a:gd name="connsiteY55" fmla="*/ 1587845 h 7196138"/>
              <a:gd name="connsiteX56" fmla="*/ 1476958 w 4933949"/>
              <a:gd name="connsiteY56" fmla="*/ 2433816 h 7196138"/>
              <a:gd name="connsiteX57" fmla="*/ 972349 w 4933949"/>
              <a:gd name="connsiteY57" fmla="*/ 2613025 h 7196138"/>
              <a:gd name="connsiteX58" fmla="*/ 317544 w 4933949"/>
              <a:gd name="connsiteY58" fmla="*/ 2613025 h 7196138"/>
              <a:gd name="connsiteX59" fmla="*/ 278018 w 4933949"/>
              <a:gd name="connsiteY59" fmla="*/ 2598530 h 7196138"/>
              <a:gd name="connsiteX60" fmla="*/ 263525 w 4933949"/>
              <a:gd name="connsiteY60" fmla="*/ 2558999 h 7196138"/>
              <a:gd name="connsiteX61" fmla="*/ 263525 w 4933949"/>
              <a:gd name="connsiteY61" fmla="*/ 54027 h 7196138"/>
              <a:gd name="connsiteX62" fmla="*/ 278018 w 4933949"/>
              <a:gd name="connsiteY62" fmla="*/ 14495 h 7196138"/>
              <a:gd name="connsiteX63" fmla="*/ 317544 w 4933949"/>
              <a:gd name="connsiteY63" fmla="*/ 0 h 7196138"/>
              <a:gd name="connsiteX64" fmla="*/ 3359213 w 4933949"/>
              <a:gd name="connsiteY64" fmla="*/ 0 h 7196138"/>
              <a:gd name="connsiteX65" fmla="*/ 3664991 w 4933949"/>
              <a:gd name="connsiteY65" fmla="*/ 0 h 7196138"/>
              <a:gd name="connsiteX66" fmla="*/ 3705850 w 4933949"/>
              <a:gd name="connsiteY66" fmla="*/ 14497 h 7196138"/>
              <a:gd name="connsiteX67" fmla="*/ 3720348 w 4933949"/>
              <a:gd name="connsiteY67" fmla="*/ 54035 h 7196138"/>
              <a:gd name="connsiteX68" fmla="*/ 3720348 w 4933949"/>
              <a:gd name="connsiteY68" fmla="*/ 1903062 h 7196138"/>
              <a:gd name="connsiteX69" fmla="*/ 3798111 w 4933949"/>
              <a:gd name="connsiteY69" fmla="*/ 2279984 h 7196138"/>
              <a:gd name="connsiteX70" fmla="*/ 3976042 w 4933949"/>
              <a:gd name="connsiteY70" fmla="*/ 2349833 h 7196138"/>
              <a:gd name="connsiteX71" fmla="*/ 4163200 w 4933949"/>
              <a:gd name="connsiteY71" fmla="*/ 2279984 h 7196138"/>
              <a:gd name="connsiteX72" fmla="*/ 4240963 w 4933949"/>
              <a:gd name="connsiteY72" fmla="*/ 1903062 h 7196138"/>
              <a:gd name="connsiteX73" fmla="*/ 4240963 w 4933949"/>
              <a:gd name="connsiteY73" fmla="*/ 54035 h 7196138"/>
              <a:gd name="connsiteX74" fmla="*/ 4255461 w 4933949"/>
              <a:gd name="connsiteY74" fmla="*/ 14497 h 7196138"/>
              <a:gd name="connsiteX75" fmla="*/ 4295001 w 4933949"/>
              <a:gd name="connsiteY75" fmla="*/ 0 h 7196138"/>
              <a:gd name="connsiteX76" fmla="*/ 4602098 w 4933949"/>
              <a:gd name="connsiteY76" fmla="*/ 0 h 7196138"/>
              <a:gd name="connsiteX77" fmla="*/ 4641638 w 4933949"/>
              <a:gd name="connsiteY77" fmla="*/ 14497 h 7196138"/>
              <a:gd name="connsiteX78" fmla="*/ 4656136 w 4933949"/>
              <a:gd name="connsiteY78" fmla="*/ 54035 h 7196138"/>
              <a:gd name="connsiteX79" fmla="*/ 4656136 w 4933949"/>
              <a:gd name="connsiteY79" fmla="*/ 1904380 h 7196138"/>
              <a:gd name="connsiteX80" fmla="*/ 4507201 w 4933949"/>
              <a:gd name="connsiteY80" fmla="*/ 2459220 h 7196138"/>
              <a:gd name="connsiteX81" fmla="*/ 3981314 w 4933949"/>
              <a:gd name="connsiteY81" fmla="*/ 2646363 h 7196138"/>
              <a:gd name="connsiteX82" fmla="*/ 3447519 w 4933949"/>
              <a:gd name="connsiteY82" fmla="*/ 2459220 h 7196138"/>
              <a:gd name="connsiteX83" fmla="*/ 3305174 w 4933949"/>
              <a:gd name="connsiteY83" fmla="*/ 1904380 h 7196138"/>
              <a:gd name="connsiteX84" fmla="*/ 3305174 w 4933949"/>
              <a:gd name="connsiteY84" fmla="*/ 54035 h 7196138"/>
              <a:gd name="connsiteX85" fmla="*/ 3318354 w 4933949"/>
              <a:gd name="connsiteY85" fmla="*/ 14497 h 7196138"/>
              <a:gd name="connsiteX86" fmla="*/ 3359213 w 4933949"/>
              <a:gd name="connsiteY86" fmla="*/ 0 h 719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933949" h="7196138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9859" y="3545117"/>
            <a:ext cx="10840028" cy="2706458"/>
          </a:xfrm>
        </p:spPr>
        <p:txBody>
          <a:bodyPr anchor="t" anchorCtr="0"/>
          <a:lstStyle>
            <a:lvl1pPr>
              <a:lnSpc>
                <a:spcPct val="93000"/>
              </a:lnSpc>
              <a:defRPr sz="8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7072" y="1704975"/>
            <a:ext cx="10840028" cy="1660654"/>
          </a:xfrm>
        </p:spPr>
        <p:txBody>
          <a:bodyPr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117C6C-7BC3-4888-BC29-FAB17565D11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7E4668-D07F-4B96-9755-17540273485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214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56" userDrawn="1">
          <p15:clr>
            <a:srgbClr val="F26B43"/>
          </p15:clr>
        </p15:guide>
        <p15:guide id="2" pos="6984" userDrawn="1">
          <p15:clr>
            <a:srgbClr val="F26B43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/Pause 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ackground">
            <a:extLst>
              <a:ext uri="{FF2B5EF4-FFF2-40B4-BE49-F238E27FC236}">
                <a16:creationId xmlns:a16="http://schemas.microsoft.com/office/drawing/2014/main" id="{AF9D3C51-A276-4E1F-B6B6-FD6A4E17EE28}"/>
              </a:ext>
            </a:extLst>
          </p:cNvPr>
          <p:cNvSpPr/>
          <p:nvPr userDrawn="1"/>
        </p:nvSpPr>
        <p:spPr bwMode="auto">
          <a:xfrm>
            <a:off x="0" y="0"/>
            <a:ext cx="12193200" cy="6861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-80" charset="-128"/>
            </a:endParaRP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C9776080-6230-4AB8-AB28-4D6744DD01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2B7FFAE6-D148-4A15-9DFC-7D71B820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125B57E-AFC7-4517-B327-461DB01D2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V="1"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fld id="{24C8C45C-947F-4981-8B3F-4F32E973C9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Logo color">
            <a:extLst>
              <a:ext uri="{FF2B5EF4-FFF2-40B4-BE49-F238E27FC236}">
                <a16:creationId xmlns:a16="http://schemas.microsoft.com/office/drawing/2014/main" id="{B0EE486B-843B-49D6-90AE-5093AB56E30F}"/>
              </a:ext>
            </a:extLst>
          </p:cNvPr>
          <p:cNvSpPr>
            <a:spLocks noChangeAspect="1"/>
          </p:cNvSpPr>
          <p:nvPr userDrawn="1">
            <p:custDataLst>
              <p:tags r:id="rId1"/>
            </p:custDataLst>
          </p:nvPr>
        </p:nvSpPr>
        <p:spPr bwMode="auto">
          <a:xfrm>
            <a:off x="4870539" y="1651373"/>
            <a:ext cx="2388323" cy="3483354"/>
          </a:xfrm>
          <a:custGeom>
            <a:avLst/>
            <a:gdLst>
              <a:gd name="connsiteX0" fmla="*/ 1050029 w 4933949"/>
              <a:gd name="connsiteY0" fmla="*/ 6094413 h 7196138"/>
              <a:gd name="connsiteX1" fmla="*/ 3883920 w 4933949"/>
              <a:gd name="connsiteY1" fmla="*/ 6094413 h 7196138"/>
              <a:gd name="connsiteX2" fmla="*/ 4933949 w 4933949"/>
              <a:gd name="connsiteY2" fmla="*/ 6645934 h 7196138"/>
              <a:gd name="connsiteX3" fmla="*/ 3883920 w 4933949"/>
              <a:gd name="connsiteY3" fmla="*/ 7196138 h 7196138"/>
              <a:gd name="connsiteX4" fmla="*/ 1050029 w 4933949"/>
              <a:gd name="connsiteY4" fmla="*/ 7196138 h 7196138"/>
              <a:gd name="connsiteX5" fmla="*/ 0 w 4933949"/>
              <a:gd name="connsiteY5" fmla="*/ 6645934 h 7196138"/>
              <a:gd name="connsiteX6" fmla="*/ 1050029 w 4933949"/>
              <a:gd name="connsiteY6" fmla="*/ 6094413 h 7196138"/>
              <a:gd name="connsiteX7" fmla="*/ 1050029 w 4933949"/>
              <a:gd name="connsiteY7" fmla="*/ 4730750 h 7196138"/>
              <a:gd name="connsiteX8" fmla="*/ 3883920 w 4933949"/>
              <a:gd name="connsiteY8" fmla="*/ 4730750 h 7196138"/>
              <a:gd name="connsiteX9" fmla="*/ 4933949 w 4933949"/>
              <a:gd name="connsiteY9" fmla="*/ 5283066 h 7196138"/>
              <a:gd name="connsiteX10" fmla="*/ 3883920 w 4933949"/>
              <a:gd name="connsiteY10" fmla="*/ 5834063 h 7196138"/>
              <a:gd name="connsiteX11" fmla="*/ 1050029 w 4933949"/>
              <a:gd name="connsiteY11" fmla="*/ 5834063 h 7196138"/>
              <a:gd name="connsiteX12" fmla="*/ 0 w 4933949"/>
              <a:gd name="connsiteY12" fmla="*/ 5283066 h 7196138"/>
              <a:gd name="connsiteX13" fmla="*/ 1050029 w 4933949"/>
              <a:gd name="connsiteY13" fmla="*/ 4730750 h 7196138"/>
              <a:gd name="connsiteX14" fmla="*/ 1050029 w 4933949"/>
              <a:gd name="connsiteY14" fmla="*/ 3368675 h 7196138"/>
              <a:gd name="connsiteX15" fmla="*/ 3883920 w 4933949"/>
              <a:gd name="connsiteY15" fmla="*/ 3368675 h 7196138"/>
              <a:gd name="connsiteX16" fmla="*/ 4933949 w 4933949"/>
              <a:gd name="connsiteY16" fmla="*/ 3920991 h 7196138"/>
              <a:gd name="connsiteX17" fmla="*/ 3883920 w 4933949"/>
              <a:gd name="connsiteY17" fmla="*/ 4471988 h 7196138"/>
              <a:gd name="connsiteX18" fmla="*/ 1050029 w 4933949"/>
              <a:gd name="connsiteY18" fmla="*/ 4471988 h 7196138"/>
              <a:gd name="connsiteX19" fmla="*/ 0 w 4933949"/>
              <a:gd name="connsiteY19" fmla="*/ 3920991 h 7196138"/>
              <a:gd name="connsiteX20" fmla="*/ 1050029 w 4933949"/>
              <a:gd name="connsiteY20" fmla="*/ 3368675 h 7196138"/>
              <a:gd name="connsiteX21" fmla="*/ 678543 w 4933949"/>
              <a:gd name="connsiteY21" fmla="*/ 305710 h 7196138"/>
              <a:gd name="connsiteX22" fmla="*/ 678543 w 4933949"/>
              <a:gd name="connsiteY22" fmla="*/ 2307316 h 7196138"/>
              <a:gd name="connsiteX23" fmla="*/ 909109 w 4933949"/>
              <a:gd name="connsiteY23" fmla="*/ 2307316 h 7196138"/>
              <a:gd name="connsiteX24" fmla="*/ 1119911 w 4933949"/>
              <a:gd name="connsiteY24" fmla="*/ 2234842 h 7196138"/>
              <a:gd name="connsiteX25" fmla="*/ 1198962 w 4933949"/>
              <a:gd name="connsiteY25" fmla="*/ 1615517 h 7196138"/>
              <a:gd name="connsiteX26" fmla="*/ 1198962 w 4933949"/>
              <a:gd name="connsiteY26" fmla="*/ 996191 h 7196138"/>
              <a:gd name="connsiteX27" fmla="*/ 1119911 w 4933949"/>
              <a:gd name="connsiteY27" fmla="*/ 378184 h 7196138"/>
              <a:gd name="connsiteX28" fmla="*/ 909109 w 4933949"/>
              <a:gd name="connsiteY28" fmla="*/ 305710 h 7196138"/>
              <a:gd name="connsiteX29" fmla="*/ 678543 w 4933949"/>
              <a:gd name="connsiteY29" fmla="*/ 305710 h 7196138"/>
              <a:gd name="connsiteX30" fmla="*/ 1842869 w 4933949"/>
              <a:gd name="connsiteY30" fmla="*/ 0 h 7196138"/>
              <a:gd name="connsiteX31" fmla="*/ 3073618 w 4933949"/>
              <a:gd name="connsiteY31" fmla="*/ 0 h 7196138"/>
              <a:gd name="connsiteX32" fmla="*/ 3114467 w 4933949"/>
              <a:gd name="connsiteY32" fmla="*/ 14495 h 7196138"/>
              <a:gd name="connsiteX33" fmla="*/ 3128962 w 4933949"/>
              <a:gd name="connsiteY33" fmla="*/ 54027 h 7196138"/>
              <a:gd name="connsiteX34" fmla="*/ 3128962 w 4933949"/>
              <a:gd name="connsiteY34" fmla="*/ 275402 h 7196138"/>
              <a:gd name="connsiteX35" fmla="*/ 3114467 w 4933949"/>
              <a:gd name="connsiteY35" fmla="*/ 314934 h 7196138"/>
              <a:gd name="connsiteX36" fmla="*/ 3073618 w 4933949"/>
              <a:gd name="connsiteY36" fmla="*/ 329429 h 7196138"/>
              <a:gd name="connsiteX37" fmla="*/ 2679620 w 4933949"/>
              <a:gd name="connsiteY37" fmla="*/ 329429 h 7196138"/>
              <a:gd name="connsiteX38" fmla="*/ 2679620 w 4933949"/>
              <a:gd name="connsiteY38" fmla="*/ 2558999 h 7196138"/>
              <a:gd name="connsiteX39" fmla="*/ 2665125 w 4933949"/>
              <a:gd name="connsiteY39" fmla="*/ 2598530 h 7196138"/>
              <a:gd name="connsiteX40" fmla="*/ 2625594 w 4933949"/>
              <a:gd name="connsiteY40" fmla="*/ 2613025 h 7196138"/>
              <a:gd name="connsiteX41" fmla="*/ 2290893 w 4933949"/>
              <a:gd name="connsiteY41" fmla="*/ 2613025 h 7196138"/>
              <a:gd name="connsiteX42" fmla="*/ 2250044 w 4933949"/>
              <a:gd name="connsiteY42" fmla="*/ 2598530 h 7196138"/>
              <a:gd name="connsiteX43" fmla="*/ 2235549 w 4933949"/>
              <a:gd name="connsiteY43" fmla="*/ 2558999 h 7196138"/>
              <a:gd name="connsiteX44" fmla="*/ 2235549 w 4933949"/>
              <a:gd name="connsiteY44" fmla="*/ 329429 h 7196138"/>
              <a:gd name="connsiteX45" fmla="*/ 1842869 w 4933949"/>
              <a:gd name="connsiteY45" fmla="*/ 329429 h 7196138"/>
              <a:gd name="connsiteX46" fmla="*/ 1802020 w 4933949"/>
              <a:gd name="connsiteY46" fmla="*/ 314934 h 7196138"/>
              <a:gd name="connsiteX47" fmla="*/ 1787525 w 4933949"/>
              <a:gd name="connsiteY47" fmla="*/ 275402 h 7196138"/>
              <a:gd name="connsiteX48" fmla="*/ 1787525 w 4933949"/>
              <a:gd name="connsiteY48" fmla="*/ 54027 h 7196138"/>
              <a:gd name="connsiteX49" fmla="*/ 1802020 w 4933949"/>
              <a:gd name="connsiteY49" fmla="*/ 14495 h 7196138"/>
              <a:gd name="connsiteX50" fmla="*/ 1842869 w 4933949"/>
              <a:gd name="connsiteY50" fmla="*/ 0 h 7196138"/>
              <a:gd name="connsiteX51" fmla="*/ 317544 w 4933949"/>
              <a:gd name="connsiteY51" fmla="*/ 0 h 7196138"/>
              <a:gd name="connsiteX52" fmla="*/ 972349 w 4933949"/>
              <a:gd name="connsiteY52" fmla="*/ 0 h 7196138"/>
              <a:gd name="connsiteX53" fmla="*/ 1476958 w 4933949"/>
              <a:gd name="connsiteY53" fmla="*/ 179209 h 7196138"/>
              <a:gd name="connsiteX54" fmla="*/ 1619250 w 4933949"/>
              <a:gd name="connsiteY54" fmla="*/ 1025181 h 7196138"/>
              <a:gd name="connsiteX55" fmla="*/ 1619250 w 4933949"/>
              <a:gd name="connsiteY55" fmla="*/ 1587845 h 7196138"/>
              <a:gd name="connsiteX56" fmla="*/ 1476958 w 4933949"/>
              <a:gd name="connsiteY56" fmla="*/ 2433816 h 7196138"/>
              <a:gd name="connsiteX57" fmla="*/ 972349 w 4933949"/>
              <a:gd name="connsiteY57" fmla="*/ 2613025 h 7196138"/>
              <a:gd name="connsiteX58" fmla="*/ 317544 w 4933949"/>
              <a:gd name="connsiteY58" fmla="*/ 2613025 h 7196138"/>
              <a:gd name="connsiteX59" fmla="*/ 278018 w 4933949"/>
              <a:gd name="connsiteY59" fmla="*/ 2598530 h 7196138"/>
              <a:gd name="connsiteX60" fmla="*/ 263525 w 4933949"/>
              <a:gd name="connsiteY60" fmla="*/ 2558999 h 7196138"/>
              <a:gd name="connsiteX61" fmla="*/ 263525 w 4933949"/>
              <a:gd name="connsiteY61" fmla="*/ 54027 h 7196138"/>
              <a:gd name="connsiteX62" fmla="*/ 278018 w 4933949"/>
              <a:gd name="connsiteY62" fmla="*/ 14495 h 7196138"/>
              <a:gd name="connsiteX63" fmla="*/ 317544 w 4933949"/>
              <a:gd name="connsiteY63" fmla="*/ 0 h 7196138"/>
              <a:gd name="connsiteX64" fmla="*/ 3359213 w 4933949"/>
              <a:gd name="connsiteY64" fmla="*/ 0 h 7196138"/>
              <a:gd name="connsiteX65" fmla="*/ 3664991 w 4933949"/>
              <a:gd name="connsiteY65" fmla="*/ 0 h 7196138"/>
              <a:gd name="connsiteX66" fmla="*/ 3705850 w 4933949"/>
              <a:gd name="connsiteY66" fmla="*/ 14497 h 7196138"/>
              <a:gd name="connsiteX67" fmla="*/ 3720348 w 4933949"/>
              <a:gd name="connsiteY67" fmla="*/ 54035 h 7196138"/>
              <a:gd name="connsiteX68" fmla="*/ 3720348 w 4933949"/>
              <a:gd name="connsiteY68" fmla="*/ 1903062 h 7196138"/>
              <a:gd name="connsiteX69" fmla="*/ 3798111 w 4933949"/>
              <a:gd name="connsiteY69" fmla="*/ 2279984 h 7196138"/>
              <a:gd name="connsiteX70" fmla="*/ 3976042 w 4933949"/>
              <a:gd name="connsiteY70" fmla="*/ 2349833 h 7196138"/>
              <a:gd name="connsiteX71" fmla="*/ 4163200 w 4933949"/>
              <a:gd name="connsiteY71" fmla="*/ 2279984 h 7196138"/>
              <a:gd name="connsiteX72" fmla="*/ 4240963 w 4933949"/>
              <a:gd name="connsiteY72" fmla="*/ 1903062 h 7196138"/>
              <a:gd name="connsiteX73" fmla="*/ 4240963 w 4933949"/>
              <a:gd name="connsiteY73" fmla="*/ 54035 h 7196138"/>
              <a:gd name="connsiteX74" fmla="*/ 4255461 w 4933949"/>
              <a:gd name="connsiteY74" fmla="*/ 14497 h 7196138"/>
              <a:gd name="connsiteX75" fmla="*/ 4295001 w 4933949"/>
              <a:gd name="connsiteY75" fmla="*/ 0 h 7196138"/>
              <a:gd name="connsiteX76" fmla="*/ 4602098 w 4933949"/>
              <a:gd name="connsiteY76" fmla="*/ 0 h 7196138"/>
              <a:gd name="connsiteX77" fmla="*/ 4641638 w 4933949"/>
              <a:gd name="connsiteY77" fmla="*/ 14497 h 7196138"/>
              <a:gd name="connsiteX78" fmla="*/ 4656136 w 4933949"/>
              <a:gd name="connsiteY78" fmla="*/ 54035 h 7196138"/>
              <a:gd name="connsiteX79" fmla="*/ 4656136 w 4933949"/>
              <a:gd name="connsiteY79" fmla="*/ 1904380 h 7196138"/>
              <a:gd name="connsiteX80" fmla="*/ 4507201 w 4933949"/>
              <a:gd name="connsiteY80" fmla="*/ 2459220 h 7196138"/>
              <a:gd name="connsiteX81" fmla="*/ 3981314 w 4933949"/>
              <a:gd name="connsiteY81" fmla="*/ 2646363 h 7196138"/>
              <a:gd name="connsiteX82" fmla="*/ 3447519 w 4933949"/>
              <a:gd name="connsiteY82" fmla="*/ 2459220 h 7196138"/>
              <a:gd name="connsiteX83" fmla="*/ 3305174 w 4933949"/>
              <a:gd name="connsiteY83" fmla="*/ 1904380 h 7196138"/>
              <a:gd name="connsiteX84" fmla="*/ 3305174 w 4933949"/>
              <a:gd name="connsiteY84" fmla="*/ 54035 h 7196138"/>
              <a:gd name="connsiteX85" fmla="*/ 3318354 w 4933949"/>
              <a:gd name="connsiteY85" fmla="*/ 14497 h 7196138"/>
              <a:gd name="connsiteX86" fmla="*/ 3359213 w 4933949"/>
              <a:gd name="connsiteY86" fmla="*/ 0 h 719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933949" h="7196138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78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/Pause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ckground">
            <a:extLst>
              <a:ext uri="{FF2B5EF4-FFF2-40B4-BE49-F238E27FC236}">
                <a16:creationId xmlns:a16="http://schemas.microsoft.com/office/drawing/2014/main" id="{A3420087-96DF-432F-B192-585D42BF6A4E}"/>
              </a:ext>
            </a:extLst>
          </p:cNvPr>
          <p:cNvSpPr/>
          <p:nvPr userDrawn="1"/>
        </p:nvSpPr>
        <p:spPr bwMode="auto">
          <a:xfrm>
            <a:off x="0" y="0"/>
            <a:ext cx="12193200" cy="6861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-80" charset="-128"/>
            </a:endParaRPr>
          </a:p>
        </p:txBody>
      </p:sp>
      <p:sp>
        <p:nvSpPr>
          <p:cNvPr id="13" name="Logo color">
            <a:extLst>
              <a:ext uri="{FF2B5EF4-FFF2-40B4-BE49-F238E27FC236}">
                <a16:creationId xmlns:a16="http://schemas.microsoft.com/office/drawing/2014/main" id="{09BBEE10-6A59-474F-B766-7643F97F869F}"/>
              </a:ext>
            </a:extLst>
          </p:cNvPr>
          <p:cNvSpPr>
            <a:spLocks noChangeAspect="1"/>
          </p:cNvSpPr>
          <p:nvPr userDrawn="1">
            <p:custDataLst>
              <p:tags r:id="rId1"/>
            </p:custDataLst>
          </p:nvPr>
        </p:nvSpPr>
        <p:spPr bwMode="auto">
          <a:xfrm>
            <a:off x="4870539" y="1651373"/>
            <a:ext cx="2388323" cy="3483354"/>
          </a:xfrm>
          <a:custGeom>
            <a:avLst/>
            <a:gdLst>
              <a:gd name="connsiteX0" fmla="*/ 1050029 w 4933949"/>
              <a:gd name="connsiteY0" fmla="*/ 6094413 h 7196138"/>
              <a:gd name="connsiteX1" fmla="*/ 3883920 w 4933949"/>
              <a:gd name="connsiteY1" fmla="*/ 6094413 h 7196138"/>
              <a:gd name="connsiteX2" fmla="*/ 4933949 w 4933949"/>
              <a:gd name="connsiteY2" fmla="*/ 6645934 h 7196138"/>
              <a:gd name="connsiteX3" fmla="*/ 3883920 w 4933949"/>
              <a:gd name="connsiteY3" fmla="*/ 7196138 h 7196138"/>
              <a:gd name="connsiteX4" fmla="*/ 1050029 w 4933949"/>
              <a:gd name="connsiteY4" fmla="*/ 7196138 h 7196138"/>
              <a:gd name="connsiteX5" fmla="*/ 0 w 4933949"/>
              <a:gd name="connsiteY5" fmla="*/ 6645934 h 7196138"/>
              <a:gd name="connsiteX6" fmla="*/ 1050029 w 4933949"/>
              <a:gd name="connsiteY6" fmla="*/ 6094413 h 7196138"/>
              <a:gd name="connsiteX7" fmla="*/ 1050029 w 4933949"/>
              <a:gd name="connsiteY7" fmla="*/ 4730750 h 7196138"/>
              <a:gd name="connsiteX8" fmla="*/ 3883920 w 4933949"/>
              <a:gd name="connsiteY8" fmla="*/ 4730750 h 7196138"/>
              <a:gd name="connsiteX9" fmla="*/ 4933949 w 4933949"/>
              <a:gd name="connsiteY9" fmla="*/ 5283066 h 7196138"/>
              <a:gd name="connsiteX10" fmla="*/ 3883920 w 4933949"/>
              <a:gd name="connsiteY10" fmla="*/ 5834063 h 7196138"/>
              <a:gd name="connsiteX11" fmla="*/ 1050029 w 4933949"/>
              <a:gd name="connsiteY11" fmla="*/ 5834063 h 7196138"/>
              <a:gd name="connsiteX12" fmla="*/ 0 w 4933949"/>
              <a:gd name="connsiteY12" fmla="*/ 5283066 h 7196138"/>
              <a:gd name="connsiteX13" fmla="*/ 1050029 w 4933949"/>
              <a:gd name="connsiteY13" fmla="*/ 4730750 h 7196138"/>
              <a:gd name="connsiteX14" fmla="*/ 1050029 w 4933949"/>
              <a:gd name="connsiteY14" fmla="*/ 3368675 h 7196138"/>
              <a:gd name="connsiteX15" fmla="*/ 3883920 w 4933949"/>
              <a:gd name="connsiteY15" fmla="*/ 3368675 h 7196138"/>
              <a:gd name="connsiteX16" fmla="*/ 4933949 w 4933949"/>
              <a:gd name="connsiteY16" fmla="*/ 3920991 h 7196138"/>
              <a:gd name="connsiteX17" fmla="*/ 3883920 w 4933949"/>
              <a:gd name="connsiteY17" fmla="*/ 4471988 h 7196138"/>
              <a:gd name="connsiteX18" fmla="*/ 1050029 w 4933949"/>
              <a:gd name="connsiteY18" fmla="*/ 4471988 h 7196138"/>
              <a:gd name="connsiteX19" fmla="*/ 0 w 4933949"/>
              <a:gd name="connsiteY19" fmla="*/ 3920991 h 7196138"/>
              <a:gd name="connsiteX20" fmla="*/ 1050029 w 4933949"/>
              <a:gd name="connsiteY20" fmla="*/ 3368675 h 7196138"/>
              <a:gd name="connsiteX21" fmla="*/ 678543 w 4933949"/>
              <a:gd name="connsiteY21" fmla="*/ 305710 h 7196138"/>
              <a:gd name="connsiteX22" fmla="*/ 678543 w 4933949"/>
              <a:gd name="connsiteY22" fmla="*/ 2307316 h 7196138"/>
              <a:gd name="connsiteX23" fmla="*/ 909109 w 4933949"/>
              <a:gd name="connsiteY23" fmla="*/ 2307316 h 7196138"/>
              <a:gd name="connsiteX24" fmla="*/ 1119911 w 4933949"/>
              <a:gd name="connsiteY24" fmla="*/ 2234842 h 7196138"/>
              <a:gd name="connsiteX25" fmla="*/ 1198962 w 4933949"/>
              <a:gd name="connsiteY25" fmla="*/ 1615517 h 7196138"/>
              <a:gd name="connsiteX26" fmla="*/ 1198962 w 4933949"/>
              <a:gd name="connsiteY26" fmla="*/ 996191 h 7196138"/>
              <a:gd name="connsiteX27" fmla="*/ 1119911 w 4933949"/>
              <a:gd name="connsiteY27" fmla="*/ 378184 h 7196138"/>
              <a:gd name="connsiteX28" fmla="*/ 909109 w 4933949"/>
              <a:gd name="connsiteY28" fmla="*/ 305710 h 7196138"/>
              <a:gd name="connsiteX29" fmla="*/ 678543 w 4933949"/>
              <a:gd name="connsiteY29" fmla="*/ 305710 h 7196138"/>
              <a:gd name="connsiteX30" fmla="*/ 1842869 w 4933949"/>
              <a:gd name="connsiteY30" fmla="*/ 0 h 7196138"/>
              <a:gd name="connsiteX31" fmla="*/ 3073618 w 4933949"/>
              <a:gd name="connsiteY31" fmla="*/ 0 h 7196138"/>
              <a:gd name="connsiteX32" fmla="*/ 3114467 w 4933949"/>
              <a:gd name="connsiteY32" fmla="*/ 14495 h 7196138"/>
              <a:gd name="connsiteX33" fmla="*/ 3128962 w 4933949"/>
              <a:gd name="connsiteY33" fmla="*/ 54027 h 7196138"/>
              <a:gd name="connsiteX34" fmla="*/ 3128962 w 4933949"/>
              <a:gd name="connsiteY34" fmla="*/ 275402 h 7196138"/>
              <a:gd name="connsiteX35" fmla="*/ 3114467 w 4933949"/>
              <a:gd name="connsiteY35" fmla="*/ 314934 h 7196138"/>
              <a:gd name="connsiteX36" fmla="*/ 3073618 w 4933949"/>
              <a:gd name="connsiteY36" fmla="*/ 329429 h 7196138"/>
              <a:gd name="connsiteX37" fmla="*/ 2679620 w 4933949"/>
              <a:gd name="connsiteY37" fmla="*/ 329429 h 7196138"/>
              <a:gd name="connsiteX38" fmla="*/ 2679620 w 4933949"/>
              <a:gd name="connsiteY38" fmla="*/ 2558999 h 7196138"/>
              <a:gd name="connsiteX39" fmla="*/ 2665125 w 4933949"/>
              <a:gd name="connsiteY39" fmla="*/ 2598530 h 7196138"/>
              <a:gd name="connsiteX40" fmla="*/ 2625594 w 4933949"/>
              <a:gd name="connsiteY40" fmla="*/ 2613025 h 7196138"/>
              <a:gd name="connsiteX41" fmla="*/ 2290893 w 4933949"/>
              <a:gd name="connsiteY41" fmla="*/ 2613025 h 7196138"/>
              <a:gd name="connsiteX42" fmla="*/ 2250044 w 4933949"/>
              <a:gd name="connsiteY42" fmla="*/ 2598530 h 7196138"/>
              <a:gd name="connsiteX43" fmla="*/ 2235549 w 4933949"/>
              <a:gd name="connsiteY43" fmla="*/ 2558999 h 7196138"/>
              <a:gd name="connsiteX44" fmla="*/ 2235549 w 4933949"/>
              <a:gd name="connsiteY44" fmla="*/ 329429 h 7196138"/>
              <a:gd name="connsiteX45" fmla="*/ 1842869 w 4933949"/>
              <a:gd name="connsiteY45" fmla="*/ 329429 h 7196138"/>
              <a:gd name="connsiteX46" fmla="*/ 1802020 w 4933949"/>
              <a:gd name="connsiteY46" fmla="*/ 314934 h 7196138"/>
              <a:gd name="connsiteX47" fmla="*/ 1787525 w 4933949"/>
              <a:gd name="connsiteY47" fmla="*/ 275402 h 7196138"/>
              <a:gd name="connsiteX48" fmla="*/ 1787525 w 4933949"/>
              <a:gd name="connsiteY48" fmla="*/ 54027 h 7196138"/>
              <a:gd name="connsiteX49" fmla="*/ 1802020 w 4933949"/>
              <a:gd name="connsiteY49" fmla="*/ 14495 h 7196138"/>
              <a:gd name="connsiteX50" fmla="*/ 1842869 w 4933949"/>
              <a:gd name="connsiteY50" fmla="*/ 0 h 7196138"/>
              <a:gd name="connsiteX51" fmla="*/ 317544 w 4933949"/>
              <a:gd name="connsiteY51" fmla="*/ 0 h 7196138"/>
              <a:gd name="connsiteX52" fmla="*/ 972349 w 4933949"/>
              <a:gd name="connsiteY52" fmla="*/ 0 h 7196138"/>
              <a:gd name="connsiteX53" fmla="*/ 1476958 w 4933949"/>
              <a:gd name="connsiteY53" fmla="*/ 179209 h 7196138"/>
              <a:gd name="connsiteX54" fmla="*/ 1619250 w 4933949"/>
              <a:gd name="connsiteY54" fmla="*/ 1025181 h 7196138"/>
              <a:gd name="connsiteX55" fmla="*/ 1619250 w 4933949"/>
              <a:gd name="connsiteY55" fmla="*/ 1587845 h 7196138"/>
              <a:gd name="connsiteX56" fmla="*/ 1476958 w 4933949"/>
              <a:gd name="connsiteY56" fmla="*/ 2433816 h 7196138"/>
              <a:gd name="connsiteX57" fmla="*/ 972349 w 4933949"/>
              <a:gd name="connsiteY57" fmla="*/ 2613025 h 7196138"/>
              <a:gd name="connsiteX58" fmla="*/ 317544 w 4933949"/>
              <a:gd name="connsiteY58" fmla="*/ 2613025 h 7196138"/>
              <a:gd name="connsiteX59" fmla="*/ 278018 w 4933949"/>
              <a:gd name="connsiteY59" fmla="*/ 2598530 h 7196138"/>
              <a:gd name="connsiteX60" fmla="*/ 263525 w 4933949"/>
              <a:gd name="connsiteY60" fmla="*/ 2558999 h 7196138"/>
              <a:gd name="connsiteX61" fmla="*/ 263525 w 4933949"/>
              <a:gd name="connsiteY61" fmla="*/ 54027 h 7196138"/>
              <a:gd name="connsiteX62" fmla="*/ 278018 w 4933949"/>
              <a:gd name="connsiteY62" fmla="*/ 14495 h 7196138"/>
              <a:gd name="connsiteX63" fmla="*/ 317544 w 4933949"/>
              <a:gd name="connsiteY63" fmla="*/ 0 h 7196138"/>
              <a:gd name="connsiteX64" fmla="*/ 3359213 w 4933949"/>
              <a:gd name="connsiteY64" fmla="*/ 0 h 7196138"/>
              <a:gd name="connsiteX65" fmla="*/ 3664991 w 4933949"/>
              <a:gd name="connsiteY65" fmla="*/ 0 h 7196138"/>
              <a:gd name="connsiteX66" fmla="*/ 3705850 w 4933949"/>
              <a:gd name="connsiteY66" fmla="*/ 14497 h 7196138"/>
              <a:gd name="connsiteX67" fmla="*/ 3720348 w 4933949"/>
              <a:gd name="connsiteY67" fmla="*/ 54035 h 7196138"/>
              <a:gd name="connsiteX68" fmla="*/ 3720348 w 4933949"/>
              <a:gd name="connsiteY68" fmla="*/ 1903062 h 7196138"/>
              <a:gd name="connsiteX69" fmla="*/ 3798111 w 4933949"/>
              <a:gd name="connsiteY69" fmla="*/ 2279984 h 7196138"/>
              <a:gd name="connsiteX70" fmla="*/ 3976042 w 4933949"/>
              <a:gd name="connsiteY70" fmla="*/ 2349833 h 7196138"/>
              <a:gd name="connsiteX71" fmla="*/ 4163200 w 4933949"/>
              <a:gd name="connsiteY71" fmla="*/ 2279984 h 7196138"/>
              <a:gd name="connsiteX72" fmla="*/ 4240963 w 4933949"/>
              <a:gd name="connsiteY72" fmla="*/ 1903062 h 7196138"/>
              <a:gd name="connsiteX73" fmla="*/ 4240963 w 4933949"/>
              <a:gd name="connsiteY73" fmla="*/ 54035 h 7196138"/>
              <a:gd name="connsiteX74" fmla="*/ 4255461 w 4933949"/>
              <a:gd name="connsiteY74" fmla="*/ 14497 h 7196138"/>
              <a:gd name="connsiteX75" fmla="*/ 4295001 w 4933949"/>
              <a:gd name="connsiteY75" fmla="*/ 0 h 7196138"/>
              <a:gd name="connsiteX76" fmla="*/ 4602098 w 4933949"/>
              <a:gd name="connsiteY76" fmla="*/ 0 h 7196138"/>
              <a:gd name="connsiteX77" fmla="*/ 4641638 w 4933949"/>
              <a:gd name="connsiteY77" fmla="*/ 14497 h 7196138"/>
              <a:gd name="connsiteX78" fmla="*/ 4656136 w 4933949"/>
              <a:gd name="connsiteY78" fmla="*/ 54035 h 7196138"/>
              <a:gd name="connsiteX79" fmla="*/ 4656136 w 4933949"/>
              <a:gd name="connsiteY79" fmla="*/ 1904380 h 7196138"/>
              <a:gd name="connsiteX80" fmla="*/ 4507201 w 4933949"/>
              <a:gd name="connsiteY80" fmla="*/ 2459220 h 7196138"/>
              <a:gd name="connsiteX81" fmla="*/ 3981314 w 4933949"/>
              <a:gd name="connsiteY81" fmla="*/ 2646363 h 7196138"/>
              <a:gd name="connsiteX82" fmla="*/ 3447519 w 4933949"/>
              <a:gd name="connsiteY82" fmla="*/ 2459220 h 7196138"/>
              <a:gd name="connsiteX83" fmla="*/ 3305174 w 4933949"/>
              <a:gd name="connsiteY83" fmla="*/ 1904380 h 7196138"/>
              <a:gd name="connsiteX84" fmla="*/ 3305174 w 4933949"/>
              <a:gd name="connsiteY84" fmla="*/ 54035 h 7196138"/>
              <a:gd name="connsiteX85" fmla="*/ 3318354 w 4933949"/>
              <a:gd name="connsiteY85" fmla="*/ 14497 h 7196138"/>
              <a:gd name="connsiteX86" fmla="*/ 3359213 w 4933949"/>
              <a:gd name="connsiteY86" fmla="*/ 0 h 719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933949" h="7196138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99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062B26-8169-4B93-8FD8-CFDB0855A9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A59923C-6F09-424E-AF1E-AC62326A9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C299FA2-BF46-4410-B2CD-E3C80B7A9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V="1"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fld id="{24C8C45C-947F-4981-8B3F-4F32E973C9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Bottom bar">
            <a:extLst>
              <a:ext uri="{FF2B5EF4-FFF2-40B4-BE49-F238E27FC236}">
                <a16:creationId xmlns:a16="http://schemas.microsoft.com/office/drawing/2014/main" id="{495865CE-5BE9-4122-8AB8-48E534DD88F7}"/>
              </a:ext>
            </a:extLst>
          </p:cNvPr>
          <p:cNvSpPr/>
          <p:nvPr userDrawn="1"/>
        </p:nvSpPr>
        <p:spPr bwMode="auto">
          <a:xfrm>
            <a:off x="0" y="6541200"/>
            <a:ext cx="12193200" cy="31680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2" name="Top bar">
            <a:extLst>
              <a:ext uri="{FF2B5EF4-FFF2-40B4-BE49-F238E27FC236}">
                <a16:creationId xmlns:a16="http://schemas.microsoft.com/office/drawing/2014/main" id="{0D436479-94F3-475C-8F8D-D3CDC81793FD}"/>
              </a:ext>
            </a:extLst>
          </p:cNvPr>
          <p:cNvSpPr/>
          <p:nvPr userDrawn="1"/>
        </p:nvSpPr>
        <p:spPr bwMode="auto">
          <a:xfrm>
            <a:off x="0" y="0"/>
            <a:ext cx="12193200" cy="5040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376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9859" y="3545117"/>
            <a:ext cx="10840028" cy="2706458"/>
          </a:xfrm>
        </p:spPr>
        <p:txBody>
          <a:bodyPr anchor="t" anchorCtr="0"/>
          <a:lstStyle>
            <a:lvl1pPr>
              <a:lnSpc>
                <a:spcPct val="93000"/>
              </a:lnSpc>
              <a:defRPr sz="8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7072" y="1704975"/>
            <a:ext cx="10840028" cy="1660654"/>
          </a:xfrm>
        </p:spPr>
        <p:txBody>
          <a:bodyPr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346B4F-F02C-40EC-9B70-932B18214C6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7EB69-BB5A-407E-BF0A-1CB9B24506D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9193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56" userDrawn="1">
          <p15:clr>
            <a:srgbClr val="F26B43"/>
          </p15:clr>
        </p15:guide>
        <p15:guide id="2" pos="6984" userDrawn="1">
          <p15:clr>
            <a:srgbClr val="F26B43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48A0E3C-0CE1-4BBF-A912-5A81BF3B7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8860-CDAD-4F91-9292-2B11655C19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7A21B-9B48-4777-BF0D-9FB95719C2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7740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84" userDrawn="1">
          <p15:clr>
            <a:srgbClr val="F26B43"/>
          </p15:clr>
        </p15:guide>
        <p15:guide id="2" pos="1117" userDrawn="1">
          <p15:clr>
            <a:srgbClr val="F26B43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EB1D5E1-0C4E-4A74-BE37-26307F7E2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726" y="426127"/>
            <a:ext cx="9312374" cy="9727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74800" y="1706399"/>
            <a:ext cx="4410177" cy="4546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8001" y="1706399"/>
            <a:ext cx="4409100" cy="4546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499420-B0E8-4C8A-8C00-E21262271A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EE7F0E-E606-41AC-BBBF-B5AECB1112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213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18">
          <p15:clr>
            <a:srgbClr val="F26B43"/>
          </p15:clr>
        </p15:guide>
        <p15:guide id="2" pos="3896">
          <p15:clr>
            <a:srgbClr val="F26B43"/>
          </p15:clr>
        </p15:guide>
        <p15:guide id="3" pos="4205">
          <p15:clr>
            <a:srgbClr val="F26B43"/>
          </p15:clr>
        </p15:guide>
        <p15:guide id="4" pos="6984">
          <p15:clr>
            <a:srgbClr val="F26B43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90A2595F-A737-4D92-946C-EC0BBF885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726" y="426127"/>
            <a:ext cx="6048672" cy="9727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4726" y="1706328"/>
            <a:ext cx="6048672" cy="45455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5D29D0-EA4F-4318-8A82-6C2B200A712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31213" y="849734"/>
            <a:ext cx="3859200" cy="25056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5B8511D-E10E-40C3-82A6-3DCDC97CF6C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31213" y="3563718"/>
            <a:ext cx="3859200" cy="25056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  <a:p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2986237-C7E2-4498-82A4-361A340A65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64EEF-2B63-484E-803A-4FCD66F243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670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927" userDrawn="1">
          <p15:clr>
            <a:srgbClr val="F26B43"/>
          </p15:clr>
        </p15:guide>
        <p15:guide id="2" pos="5247" userDrawn="1">
          <p15:clr>
            <a:srgbClr val="F26B43"/>
          </p15:clr>
        </p15:guide>
        <p15:guide id="3" pos="1117" userDrawn="1">
          <p15:clr>
            <a:srgbClr val="F26B43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92213382-11A1-48CE-B0A0-D8A7D2686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1360" y="426127"/>
            <a:ext cx="6865740" cy="9727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1360" y="1706328"/>
            <a:ext cx="6865740" cy="45455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5D29D0-EA4F-4318-8A82-6C2B200A712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1314523"/>
            <a:ext cx="3708000" cy="24552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5B8511D-E10E-40C3-82A6-3DCDC97CF6C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3968153"/>
            <a:ext cx="3708000" cy="24552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  <a:p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26B732-1A52-4AA9-89FC-8FC5439E40D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5D0DC-E43F-43DA-AA0F-C0C54C8939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562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84" userDrawn="1">
          <p15:clr>
            <a:srgbClr val="F26B43"/>
          </p15:clr>
        </p15:guide>
        <p15:guide id="2" pos="2660" userDrawn="1">
          <p15:clr>
            <a:srgbClr val="F26B43"/>
          </p15:clr>
        </p15:guide>
        <p15:guide id="3" pos="2335" userDrawn="1">
          <p15:clr>
            <a:srgbClr val="F26B43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953C3-F3F7-4638-96F8-7CF20CB55E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7650" y="980727"/>
            <a:ext cx="3740400" cy="41811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add title one line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C0DB591-4602-46B3-B1C3-1E64148AB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50" y="4407150"/>
            <a:ext cx="3740400" cy="18444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8416079-1CFC-426F-A6ED-5AB355FC545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22750" y="979200"/>
            <a:ext cx="3740400" cy="417767"/>
          </a:xfrm>
        </p:spPr>
        <p:txBody>
          <a:bodyPr anchor="b" anchorCtr="0"/>
          <a:lstStyle>
            <a:lvl1pPr marL="0" indent="0">
              <a:buNone/>
              <a:defRPr sz="2400" b="1"/>
            </a:lvl1pPr>
            <a:lvl2pPr marL="0" indent="0">
              <a:buNone/>
              <a:defRPr sz="2400" b="1"/>
            </a:lvl2pPr>
            <a:lvl3pPr marL="0" indent="0">
              <a:buNone/>
              <a:defRPr sz="2400" b="1"/>
            </a:lvl3pPr>
            <a:lvl4pPr marL="0" indent="0">
              <a:buNone/>
              <a:defRPr sz="2400" b="1"/>
            </a:lvl4pPr>
            <a:lvl5pPr marL="0" indent="0">
              <a:buNone/>
              <a:defRPr sz="2400" b="1"/>
            </a:lvl5pPr>
          </a:lstStyle>
          <a:p>
            <a:pPr lvl="0"/>
            <a:r>
              <a:rPr lang="en-GB" dirty="0"/>
              <a:t>Click to add title one line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358873C-68BF-4E89-B536-B3248F2B25FE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222750" y="4406899"/>
            <a:ext cx="3740401" cy="184467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69A0E900-1FE2-4CC1-B435-93F3A118935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197850" y="979200"/>
            <a:ext cx="3740400" cy="417767"/>
          </a:xfrm>
        </p:spPr>
        <p:txBody>
          <a:bodyPr anchor="b" anchorCtr="0"/>
          <a:lstStyle>
            <a:lvl1pPr marL="0" indent="0">
              <a:buNone/>
              <a:defRPr sz="2400" b="1"/>
            </a:lvl1pPr>
            <a:lvl2pPr marL="0" indent="0">
              <a:buNone/>
              <a:defRPr sz="2400" b="1"/>
            </a:lvl2pPr>
            <a:lvl3pPr marL="0" indent="0">
              <a:buNone/>
              <a:defRPr sz="2400" b="1"/>
            </a:lvl3pPr>
            <a:lvl4pPr marL="0" indent="0">
              <a:buNone/>
              <a:defRPr sz="2400" b="1"/>
            </a:lvl4pPr>
            <a:lvl5pPr marL="0" indent="0">
              <a:buNone/>
              <a:defRPr sz="2400" b="1"/>
            </a:lvl5pPr>
          </a:lstStyle>
          <a:p>
            <a:pPr lvl="0"/>
            <a:r>
              <a:rPr lang="en-GB" dirty="0"/>
              <a:t>Click to add title one line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E094886A-F110-4851-B1DA-8DFC40D509F8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8197850" y="4406899"/>
            <a:ext cx="3740400" cy="184467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1B02311-54A6-4455-B615-BBCA0DA742E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47650" y="1546282"/>
            <a:ext cx="3740400" cy="26640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710A5827-3485-49A0-81F0-FF89EE34B80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23149" y="1548581"/>
            <a:ext cx="3740400" cy="26640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E27B0558-FCB8-4A55-9BA9-182DFF0387F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198648" y="1546282"/>
            <a:ext cx="3740400" cy="26640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346B4F-F02C-40EC-9B70-932B18214C6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7EB69-BB5A-407E-BF0A-1CB9B24506D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3740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56">
          <p15:clr>
            <a:srgbClr val="F26B43"/>
          </p15:clr>
        </p15:guide>
        <p15:guide id="2" pos="7522" userDrawn="1">
          <p15:clr>
            <a:srgbClr val="F26B43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97DEAA-3B7B-49C7-8C28-3F21F36A9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1F74546-9D06-4CF7-806D-E04B043BF5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53AB3-8AAF-469F-AD3F-AE5E1A39D7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45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17" userDrawn="1">
          <p15:clr>
            <a:srgbClr val="F26B43"/>
          </p15:clr>
        </p15:guide>
        <p15:guide id="2" pos="6984" userDrawn="1">
          <p15:clr>
            <a:srgbClr val="F26B43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og foo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75ABF-082F-4A38-B952-09157E37A8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A39F3A-7714-4FD6-9132-D60FFA220D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264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ogo color">
            <a:extLst>
              <a:ext uri="{FF2B5EF4-FFF2-40B4-BE49-F238E27FC236}">
                <a16:creationId xmlns:a16="http://schemas.microsoft.com/office/drawing/2014/main" id="{ADC92552-7939-46C1-AAFE-B97F51EBFFE9}"/>
              </a:ext>
            </a:extLst>
          </p:cNvPr>
          <p:cNvSpPr>
            <a:spLocks noChangeAspect="1"/>
          </p:cNvSpPr>
          <p:nvPr userDrawn="1">
            <p:custDataLst>
              <p:tags r:id="rId13"/>
            </p:custDataLst>
          </p:nvPr>
        </p:nvSpPr>
        <p:spPr bwMode="auto">
          <a:xfrm>
            <a:off x="252000" y="252000"/>
            <a:ext cx="419611" cy="612000"/>
          </a:xfrm>
          <a:custGeom>
            <a:avLst/>
            <a:gdLst>
              <a:gd name="connsiteX0" fmla="*/ 1050029 w 4933949"/>
              <a:gd name="connsiteY0" fmla="*/ 6094413 h 7196138"/>
              <a:gd name="connsiteX1" fmla="*/ 3883920 w 4933949"/>
              <a:gd name="connsiteY1" fmla="*/ 6094413 h 7196138"/>
              <a:gd name="connsiteX2" fmla="*/ 4933949 w 4933949"/>
              <a:gd name="connsiteY2" fmla="*/ 6645934 h 7196138"/>
              <a:gd name="connsiteX3" fmla="*/ 3883920 w 4933949"/>
              <a:gd name="connsiteY3" fmla="*/ 7196138 h 7196138"/>
              <a:gd name="connsiteX4" fmla="*/ 1050029 w 4933949"/>
              <a:gd name="connsiteY4" fmla="*/ 7196138 h 7196138"/>
              <a:gd name="connsiteX5" fmla="*/ 0 w 4933949"/>
              <a:gd name="connsiteY5" fmla="*/ 6645934 h 7196138"/>
              <a:gd name="connsiteX6" fmla="*/ 1050029 w 4933949"/>
              <a:gd name="connsiteY6" fmla="*/ 6094413 h 7196138"/>
              <a:gd name="connsiteX7" fmla="*/ 1050029 w 4933949"/>
              <a:gd name="connsiteY7" fmla="*/ 4730750 h 7196138"/>
              <a:gd name="connsiteX8" fmla="*/ 3883920 w 4933949"/>
              <a:gd name="connsiteY8" fmla="*/ 4730750 h 7196138"/>
              <a:gd name="connsiteX9" fmla="*/ 4933949 w 4933949"/>
              <a:gd name="connsiteY9" fmla="*/ 5283066 h 7196138"/>
              <a:gd name="connsiteX10" fmla="*/ 3883920 w 4933949"/>
              <a:gd name="connsiteY10" fmla="*/ 5834063 h 7196138"/>
              <a:gd name="connsiteX11" fmla="*/ 1050029 w 4933949"/>
              <a:gd name="connsiteY11" fmla="*/ 5834063 h 7196138"/>
              <a:gd name="connsiteX12" fmla="*/ 0 w 4933949"/>
              <a:gd name="connsiteY12" fmla="*/ 5283066 h 7196138"/>
              <a:gd name="connsiteX13" fmla="*/ 1050029 w 4933949"/>
              <a:gd name="connsiteY13" fmla="*/ 4730750 h 7196138"/>
              <a:gd name="connsiteX14" fmla="*/ 1050029 w 4933949"/>
              <a:gd name="connsiteY14" fmla="*/ 3368675 h 7196138"/>
              <a:gd name="connsiteX15" fmla="*/ 3883920 w 4933949"/>
              <a:gd name="connsiteY15" fmla="*/ 3368675 h 7196138"/>
              <a:gd name="connsiteX16" fmla="*/ 4933949 w 4933949"/>
              <a:gd name="connsiteY16" fmla="*/ 3920991 h 7196138"/>
              <a:gd name="connsiteX17" fmla="*/ 3883920 w 4933949"/>
              <a:gd name="connsiteY17" fmla="*/ 4471988 h 7196138"/>
              <a:gd name="connsiteX18" fmla="*/ 1050029 w 4933949"/>
              <a:gd name="connsiteY18" fmla="*/ 4471988 h 7196138"/>
              <a:gd name="connsiteX19" fmla="*/ 0 w 4933949"/>
              <a:gd name="connsiteY19" fmla="*/ 3920991 h 7196138"/>
              <a:gd name="connsiteX20" fmla="*/ 1050029 w 4933949"/>
              <a:gd name="connsiteY20" fmla="*/ 3368675 h 7196138"/>
              <a:gd name="connsiteX21" fmla="*/ 678543 w 4933949"/>
              <a:gd name="connsiteY21" fmla="*/ 305710 h 7196138"/>
              <a:gd name="connsiteX22" fmla="*/ 678543 w 4933949"/>
              <a:gd name="connsiteY22" fmla="*/ 2307316 h 7196138"/>
              <a:gd name="connsiteX23" fmla="*/ 909109 w 4933949"/>
              <a:gd name="connsiteY23" fmla="*/ 2307316 h 7196138"/>
              <a:gd name="connsiteX24" fmla="*/ 1119911 w 4933949"/>
              <a:gd name="connsiteY24" fmla="*/ 2234842 h 7196138"/>
              <a:gd name="connsiteX25" fmla="*/ 1198962 w 4933949"/>
              <a:gd name="connsiteY25" fmla="*/ 1615517 h 7196138"/>
              <a:gd name="connsiteX26" fmla="*/ 1198962 w 4933949"/>
              <a:gd name="connsiteY26" fmla="*/ 996191 h 7196138"/>
              <a:gd name="connsiteX27" fmla="*/ 1119911 w 4933949"/>
              <a:gd name="connsiteY27" fmla="*/ 378184 h 7196138"/>
              <a:gd name="connsiteX28" fmla="*/ 909109 w 4933949"/>
              <a:gd name="connsiteY28" fmla="*/ 305710 h 7196138"/>
              <a:gd name="connsiteX29" fmla="*/ 678543 w 4933949"/>
              <a:gd name="connsiteY29" fmla="*/ 305710 h 7196138"/>
              <a:gd name="connsiteX30" fmla="*/ 1842869 w 4933949"/>
              <a:gd name="connsiteY30" fmla="*/ 0 h 7196138"/>
              <a:gd name="connsiteX31" fmla="*/ 3073618 w 4933949"/>
              <a:gd name="connsiteY31" fmla="*/ 0 h 7196138"/>
              <a:gd name="connsiteX32" fmla="*/ 3114467 w 4933949"/>
              <a:gd name="connsiteY32" fmla="*/ 14495 h 7196138"/>
              <a:gd name="connsiteX33" fmla="*/ 3128962 w 4933949"/>
              <a:gd name="connsiteY33" fmla="*/ 54027 h 7196138"/>
              <a:gd name="connsiteX34" fmla="*/ 3128962 w 4933949"/>
              <a:gd name="connsiteY34" fmla="*/ 275402 h 7196138"/>
              <a:gd name="connsiteX35" fmla="*/ 3114467 w 4933949"/>
              <a:gd name="connsiteY35" fmla="*/ 314934 h 7196138"/>
              <a:gd name="connsiteX36" fmla="*/ 3073618 w 4933949"/>
              <a:gd name="connsiteY36" fmla="*/ 329429 h 7196138"/>
              <a:gd name="connsiteX37" fmla="*/ 2679620 w 4933949"/>
              <a:gd name="connsiteY37" fmla="*/ 329429 h 7196138"/>
              <a:gd name="connsiteX38" fmla="*/ 2679620 w 4933949"/>
              <a:gd name="connsiteY38" fmla="*/ 2558999 h 7196138"/>
              <a:gd name="connsiteX39" fmla="*/ 2665125 w 4933949"/>
              <a:gd name="connsiteY39" fmla="*/ 2598530 h 7196138"/>
              <a:gd name="connsiteX40" fmla="*/ 2625594 w 4933949"/>
              <a:gd name="connsiteY40" fmla="*/ 2613025 h 7196138"/>
              <a:gd name="connsiteX41" fmla="*/ 2290893 w 4933949"/>
              <a:gd name="connsiteY41" fmla="*/ 2613025 h 7196138"/>
              <a:gd name="connsiteX42" fmla="*/ 2250044 w 4933949"/>
              <a:gd name="connsiteY42" fmla="*/ 2598530 h 7196138"/>
              <a:gd name="connsiteX43" fmla="*/ 2235549 w 4933949"/>
              <a:gd name="connsiteY43" fmla="*/ 2558999 h 7196138"/>
              <a:gd name="connsiteX44" fmla="*/ 2235549 w 4933949"/>
              <a:gd name="connsiteY44" fmla="*/ 329429 h 7196138"/>
              <a:gd name="connsiteX45" fmla="*/ 1842869 w 4933949"/>
              <a:gd name="connsiteY45" fmla="*/ 329429 h 7196138"/>
              <a:gd name="connsiteX46" fmla="*/ 1802020 w 4933949"/>
              <a:gd name="connsiteY46" fmla="*/ 314934 h 7196138"/>
              <a:gd name="connsiteX47" fmla="*/ 1787525 w 4933949"/>
              <a:gd name="connsiteY47" fmla="*/ 275402 h 7196138"/>
              <a:gd name="connsiteX48" fmla="*/ 1787525 w 4933949"/>
              <a:gd name="connsiteY48" fmla="*/ 54027 h 7196138"/>
              <a:gd name="connsiteX49" fmla="*/ 1802020 w 4933949"/>
              <a:gd name="connsiteY49" fmla="*/ 14495 h 7196138"/>
              <a:gd name="connsiteX50" fmla="*/ 1842869 w 4933949"/>
              <a:gd name="connsiteY50" fmla="*/ 0 h 7196138"/>
              <a:gd name="connsiteX51" fmla="*/ 317544 w 4933949"/>
              <a:gd name="connsiteY51" fmla="*/ 0 h 7196138"/>
              <a:gd name="connsiteX52" fmla="*/ 972349 w 4933949"/>
              <a:gd name="connsiteY52" fmla="*/ 0 h 7196138"/>
              <a:gd name="connsiteX53" fmla="*/ 1476958 w 4933949"/>
              <a:gd name="connsiteY53" fmla="*/ 179209 h 7196138"/>
              <a:gd name="connsiteX54" fmla="*/ 1619250 w 4933949"/>
              <a:gd name="connsiteY54" fmla="*/ 1025181 h 7196138"/>
              <a:gd name="connsiteX55" fmla="*/ 1619250 w 4933949"/>
              <a:gd name="connsiteY55" fmla="*/ 1587845 h 7196138"/>
              <a:gd name="connsiteX56" fmla="*/ 1476958 w 4933949"/>
              <a:gd name="connsiteY56" fmla="*/ 2433816 h 7196138"/>
              <a:gd name="connsiteX57" fmla="*/ 972349 w 4933949"/>
              <a:gd name="connsiteY57" fmla="*/ 2613025 h 7196138"/>
              <a:gd name="connsiteX58" fmla="*/ 317544 w 4933949"/>
              <a:gd name="connsiteY58" fmla="*/ 2613025 h 7196138"/>
              <a:gd name="connsiteX59" fmla="*/ 278018 w 4933949"/>
              <a:gd name="connsiteY59" fmla="*/ 2598530 h 7196138"/>
              <a:gd name="connsiteX60" fmla="*/ 263525 w 4933949"/>
              <a:gd name="connsiteY60" fmla="*/ 2558999 h 7196138"/>
              <a:gd name="connsiteX61" fmla="*/ 263525 w 4933949"/>
              <a:gd name="connsiteY61" fmla="*/ 54027 h 7196138"/>
              <a:gd name="connsiteX62" fmla="*/ 278018 w 4933949"/>
              <a:gd name="connsiteY62" fmla="*/ 14495 h 7196138"/>
              <a:gd name="connsiteX63" fmla="*/ 317544 w 4933949"/>
              <a:gd name="connsiteY63" fmla="*/ 0 h 7196138"/>
              <a:gd name="connsiteX64" fmla="*/ 3359213 w 4933949"/>
              <a:gd name="connsiteY64" fmla="*/ 0 h 7196138"/>
              <a:gd name="connsiteX65" fmla="*/ 3664991 w 4933949"/>
              <a:gd name="connsiteY65" fmla="*/ 0 h 7196138"/>
              <a:gd name="connsiteX66" fmla="*/ 3705850 w 4933949"/>
              <a:gd name="connsiteY66" fmla="*/ 14497 h 7196138"/>
              <a:gd name="connsiteX67" fmla="*/ 3720348 w 4933949"/>
              <a:gd name="connsiteY67" fmla="*/ 54035 h 7196138"/>
              <a:gd name="connsiteX68" fmla="*/ 3720348 w 4933949"/>
              <a:gd name="connsiteY68" fmla="*/ 1903062 h 7196138"/>
              <a:gd name="connsiteX69" fmla="*/ 3798111 w 4933949"/>
              <a:gd name="connsiteY69" fmla="*/ 2279984 h 7196138"/>
              <a:gd name="connsiteX70" fmla="*/ 3976042 w 4933949"/>
              <a:gd name="connsiteY70" fmla="*/ 2349833 h 7196138"/>
              <a:gd name="connsiteX71" fmla="*/ 4163200 w 4933949"/>
              <a:gd name="connsiteY71" fmla="*/ 2279984 h 7196138"/>
              <a:gd name="connsiteX72" fmla="*/ 4240963 w 4933949"/>
              <a:gd name="connsiteY72" fmla="*/ 1903062 h 7196138"/>
              <a:gd name="connsiteX73" fmla="*/ 4240963 w 4933949"/>
              <a:gd name="connsiteY73" fmla="*/ 54035 h 7196138"/>
              <a:gd name="connsiteX74" fmla="*/ 4255461 w 4933949"/>
              <a:gd name="connsiteY74" fmla="*/ 14497 h 7196138"/>
              <a:gd name="connsiteX75" fmla="*/ 4295001 w 4933949"/>
              <a:gd name="connsiteY75" fmla="*/ 0 h 7196138"/>
              <a:gd name="connsiteX76" fmla="*/ 4602098 w 4933949"/>
              <a:gd name="connsiteY76" fmla="*/ 0 h 7196138"/>
              <a:gd name="connsiteX77" fmla="*/ 4641638 w 4933949"/>
              <a:gd name="connsiteY77" fmla="*/ 14497 h 7196138"/>
              <a:gd name="connsiteX78" fmla="*/ 4656136 w 4933949"/>
              <a:gd name="connsiteY78" fmla="*/ 54035 h 7196138"/>
              <a:gd name="connsiteX79" fmla="*/ 4656136 w 4933949"/>
              <a:gd name="connsiteY79" fmla="*/ 1904380 h 7196138"/>
              <a:gd name="connsiteX80" fmla="*/ 4507201 w 4933949"/>
              <a:gd name="connsiteY80" fmla="*/ 2459220 h 7196138"/>
              <a:gd name="connsiteX81" fmla="*/ 3981314 w 4933949"/>
              <a:gd name="connsiteY81" fmla="*/ 2646363 h 7196138"/>
              <a:gd name="connsiteX82" fmla="*/ 3447519 w 4933949"/>
              <a:gd name="connsiteY82" fmla="*/ 2459220 h 7196138"/>
              <a:gd name="connsiteX83" fmla="*/ 3305174 w 4933949"/>
              <a:gd name="connsiteY83" fmla="*/ 1904380 h 7196138"/>
              <a:gd name="connsiteX84" fmla="*/ 3305174 w 4933949"/>
              <a:gd name="connsiteY84" fmla="*/ 54035 h 7196138"/>
              <a:gd name="connsiteX85" fmla="*/ 3318354 w 4933949"/>
              <a:gd name="connsiteY85" fmla="*/ 14497 h 7196138"/>
              <a:gd name="connsiteX86" fmla="*/ 3359213 w 4933949"/>
              <a:gd name="connsiteY86" fmla="*/ 0 h 719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933949" h="7196138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1" name="Bottom bar">
            <a:extLst>
              <a:ext uri="{FF2B5EF4-FFF2-40B4-BE49-F238E27FC236}">
                <a16:creationId xmlns:a16="http://schemas.microsoft.com/office/drawing/2014/main" id="{FFFFD011-0D94-46EE-B45C-787FE82C3B5E}"/>
              </a:ext>
            </a:extLst>
          </p:cNvPr>
          <p:cNvSpPr/>
          <p:nvPr userDrawn="1"/>
        </p:nvSpPr>
        <p:spPr bwMode="auto">
          <a:xfrm>
            <a:off x="0" y="6541200"/>
            <a:ext cx="12193200" cy="31680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3" name="FLD_Presentation Title"/>
          <p:cNvSpPr>
            <a:spLocks noGrp="1"/>
          </p:cNvSpPr>
          <p:nvPr>
            <p:ph type="ftr" sz="quarter" idx="3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spcBef>
                <a:spcPts val="0"/>
              </a:spcBef>
              <a:defRPr sz="700" b="0">
                <a:noFill/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700" b="1">
                <a:solidFill>
                  <a:schemeClr val="bg1"/>
                </a:solidFill>
                <a:latin typeface="+mn-lt"/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74726" y="1706328"/>
            <a:ext cx="9312374" cy="4545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endParaRPr lang="en-GB" dirty="0"/>
          </a:p>
        </p:txBody>
      </p:sp>
      <p:sp>
        <p:nvSpPr>
          <p:cNvPr id="113676" name="text" descr="{&quot;templafy&quot;:{&quot;id&quot;:&quot;2fce62a0-f28a-44e1-a519-0cbe37b25f7a&quot;}}" title="UserProfile.Offices.Workarea_{{DocumentLanguage}}"/>
          <p:cNvSpPr>
            <a:spLocks noChangeArrowheads="1"/>
          </p:cNvSpPr>
          <p:nvPr/>
        </p:nvSpPr>
        <p:spPr bwMode="auto">
          <a:xfrm>
            <a:off x="1774726" y="6541200"/>
            <a:ext cx="3397071" cy="31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l" eaLnBrk="0" hangingPunct="0">
              <a:spcBef>
                <a:spcPct val="0"/>
              </a:spcBef>
            </a:pPr>
            <a:r>
              <a:rPr lang="en-GB" sz="700" b="1" dirty="0">
                <a:solidFill>
                  <a:schemeClr val="bg1"/>
                </a:solidFill>
                <a:latin typeface="+mn-lt"/>
              </a:rPr>
              <a:t>DTU</a:t>
            </a:r>
          </a:p>
        </p:txBody>
      </p:sp>
      <p:sp>
        <p:nvSpPr>
          <p:cNvPr id="5" name="date" descr="{&quot;templafy&quot;:{&quot;id&quot;:&quot;58465eeb-cfe0-4970-97ec-88179dc0a9c2&quot;}}" title="Form.Date">
            <a:extLst>
              <a:ext uri="{FF2B5EF4-FFF2-40B4-BE49-F238E27FC236}">
                <a16:creationId xmlns:a16="http://schemas.microsoft.com/office/drawing/2014/main" id="{792B975C-625D-4095-8E1D-63F20A11B57C}"/>
              </a:ext>
            </a:extLst>
          </p:cNvPr>
          <p:cNvSpPr/>
          <p:nvPr userDrawn="1"/>
        </p:nvSpPr>
        <p:spPr bwMode="auto">
          <a:xfrm>
            <a:off x="251363" y="6541200"/>
            <a:ext cx="1104013" cy="316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7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ＭＳ Ｐゴシック" pitchFamily="-80" charset="-128"/>
              </a:rPr>
              <a:t>Date</a:t>
            </a:r>
          </a:p>
        </p:txBody>
      </p:sp>
      <p:sp>
        <p:nvSpPr>
          <p:cNvPr id="7" name="text" descr="{&quot;templafy&quot;:{&quot;id&quot;:&quot;5020bdfb-1912-4d6d-a5c3-71b7da283692&quot;}}" title="Form.PresentationTitle">
            <a:extLst>
              <a:ext uri="{FF2B5EF4-FFF2-40B4-BE49-F238E27FC236}">
                <a16:creationId xmlns:a16="http://schemas.microsoft.com/office/drawing/2014/main" id="{06B09BDB-1C7D-4F8A-8F1B-82D88054A428}"/>
              </a:ext>
            </a:extLst>
          </p:cNvPr>
          <p:cNvSpPr txBox="1"/>
          <p:nvPr userDrawn="1"/>
        </p:nvSpPr>
        <p:spPr>
          <a:xfrm>
            <a:off x="5591149" y="6541200"/>
            <a:ext cx="5495949" cy="3168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en-GB" sz="700" dirty="0">
                <a:solidFill>
                  <a:schemeClr val="bg1"/>
                </a:solidFill>
                <a:latin typeface="+mn-lt"/>
              </a:rPr>
              <a:t>Title</a:t>
            </a:r>
          </a:p>
        </p:txBody>
      </p:sp>
      <p:sp>
        <p:nvSpPr>
          <p:cNvPr id="2" name="Top bar">
            <a:extLst>
              <a:ext uri="{FF2B5EF4-FFF2-40B4-BE49-F238E27FC236}">
                <a16:creationId xmlns:a16="http://schemas.microsoft.com/office/drawing/2014/main" id="{35912424-89BF-4A93-9096-3282916C71FE}"/>
              </a:ext>
            </a:extLst>
          </p:cNvPr>
          <p:cNvSpPr/>
          <p:nvPr userDrawn="1"/>
        </p:nvSpPr>
        <p:spPr bwMode="auto">
          <a:xfrm>
            <a:off x="0" y="0"/>
            <a:ext cx="12193200" cy="5040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470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1" r:id="rId2"/>
    <p:sldLayoutId id="2147483664" r:id="rId3"/>
    <p:sldLayoutId id="2147483677" r:id="rId4"/>
    <p:sldLayoutId id="2147483672" r:id="rId5"/>
    <p:sldLayoutId id="2147483673" r:id="rId6"/>
    <p:sldLayoutId id="2147483676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9pPr>
    </p:titleStyle>
    <p:bodyStyle>
      <a:lvl1pPr marL="198000" indent="-1980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4000" indent="-1980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615600" indent="-1980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828000" indent="-1980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4pPr>
      <a:lvl5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5pPr>
      <a:lvl6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6pPr>
      <a:lvl7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7pPr>
      <a:lvl8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8pPr>
      <a:lvl9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68" userDrawn="1">
          <p15:clr>
            <a:srgbClr val="F26B43"/>
          </p15:clr>
        </p15:guide>
        <p15:guide id="4" orient="horz" pos="881" userDrawn="1">
          <p15:clr>
            <a:srgbClr val="F26B43"/>
          </p15:clr>
        </p15:guide>
        <p15:guide id="5" orient="horz" pos="1074" userDrawn="1">
          <p15:clr>
            <a:srgbClr val="F26B43"/>
          </p15:clr>
        </p15:guide>
        <p15:guide id="6" orient="horz" pos="3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customXml" Target="../../customXml/item7.xml"/><Relationship Id="rId1" Type="http://schemas.openxmlformats.org/officeDocument/2006/relationships/customXml" Target="../../customXml/item2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ustomXml" Target="../../customXml/item3.xml"/><Relationship Id="rId1" Type="http://schemas.openxmlformats.org/officeDocument/2006/relationships/customXml" Target="../../customXml/item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customXml" Target="../../customXml/item6.xml"/><Relationship Id="rId1" Type="http://schemas.openxmlformats.org/officeDocument/2006/relationships/customXml" Target="../../customXml/item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s://gitlab.compute.dtu.dk/tuhe/unitgrade_private/-/tree/master/examples/02631/instructor/week5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utolab-dtu.loca.lt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13EF6E-BC23-40A0-80D4-1EBE64DCC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1</a:t>
            </a:fld>
            <a:endParaRPr lang="en-GB" dirty="0"/>
          </a:p>
        </p:txBody>
      </p:sp>
    </p:spTree>
    <p:custDataLst>
      <p:custData r:id="rId1"/>
      <p:custData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Fun and Effective Learning Tool for First Programming </a:t>
            </a:r>
            <a:r>
              <a:rPr lang="en-US" dirty="0" smtClean="0"/>
              <a:t>Courses</a:t>
            </a:r>
          </a:p>
          <a:p>
            <a:r>
              <a:rPr lang="en-GB" dirty="0"/>
              <a:t>https://dl.acm.org/doi/pdf/10.5555/1151869.1151890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9430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653441"/>
              </p:ext>
            </p:extLst>
          </p:nvPr>
        </p:nvGraphicFramePr>
        <p:xfrm>
          <a:off x="1774825" y="1706563"/>
          <a:ext cx="9312275" cy="4545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9984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4358EA-4D5B-461F-997D-DE6729900D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8CE6942-A17C-4247-86C6-41FACF7E90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A221E4-1851-497D-90EE-984C711216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4C8C45C-947F-4981-8B3F-4F32E973C901}" type="slidenum">
              <a:rPr lang="en-GB" smtClean="0"/>
              <a:pPr/>
              <a:t>2</a:t>
            </a:fld>
            <a:endParaRPr lang="en-GB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2320714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AB9D89-4678-4B3C-8679-3E429EFBB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02465 – spring 2022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5890CD-8F90-4FE7-841F-F7B0C2865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4-part project </a:t>
            </a:r>
          </a:p>
          <a:p>
            <a:pPr lvl="1"/>
            <a:r>
              <a:rPr lang="en-GB" dirty="0" smtClean="0"/>
              <a:t>50% programming exercises</a:t>
            </a:r>
          </a:p>
          <a:p>
            <a:pPr lvl="1"/>
            <a:r>
              <a:rPr lang="en-GB" dirty="0" smtClean="0"/>
              <a:t>1 part consisted of individualized programming exercises</a:t>
            </a:r>
          </a:p>
          <a:p>
            <a:r>
              <a:rPr lang="en-GB" dirty="0" smtClean="0"/>
              <a:t>Custom </a:t>
            </a:r>
            <a:r>
              <a:rPr lang="en-GB" dirty="0" err="1" smtClean="0"/>
              <a:t>autograding</a:t>
            </a:r>
            <a:r>
              <a:rPr lang="en-GB" dirty="0" smtClean="0"/>
              <a:t> framework (</a:t>
            </a:r>
            <a:r>
              <a:rPr lang="en-GB" dirty="0" err="1" smtClean="0"/>
              <a:t>unitgrade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Next year the idea is to increase relative role of projects </a:t>
            </a:r>
          </a:p>
          <a:p>
            <a:pPr lvl="1"/>
            <a:r>
              <a:rPr lang="en-GB" dirty="0" smtClean="0"/>
              <a:t>Include programming exercise in exam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3</a:t>
            </a:fld>
            <a:endParaRPr lang="en-GB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796381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Codejudge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Technical limitations</a:t>
            </a:r>
          </a:p>
          <a:p>
            <a:pPr lvl="1"/>
            <a:r>
              <a:rPr lang="en-GB" dirty="0" smtClean="0"/>
              <a:t>if you use a package which is not on </a:t>
            </a:r>
            <a:r>
              <a:rPr lang="en-GB" dirty="0" err="1" smtClean="0"/>
              <a:t>codejudge</a:t>
            </a:r>
            <a:r>
              <a:rPr lang="en-GB" dirty="0" smtClean="0"/>
              <a:t>, you are stuffed</a:t>
            </a:r>
          </a:p>
          <a:p>
            <a:pPr lvl="2"/>
            <a:r>
              <a:rPr lang="en-GB" dirty="0" err="1" smtClean="0"/>
              <a:t>Sympy</a:t>
            </a:r>
            <a:endParaRPr lang="en-GB" dirty="0" smtClean="0"/>
          </a:p>
          <a:p>
            <a:pPr lvl="2"/>
            <a:r>
              <a:rPr lang="en-GB" dirty="0" err="1" smtClean="0"/>
              <a:t>Sklearn</a:t>
            </a:r>
            <a:endParaRPr lang="en-GB" dirty="0" smtClean="0"/>
          </a:p>
          <a:p>
            <a:pPr lvl="2"/>
            <a:r>
              <a:rPr lang="en-GB" dirty="0" smtClean="0"/>
              <a:t>Torch</a:t>
            </a:r>
          </a:p>
          <a:p>
            <a:r>
              <a:rPr lang="en-GB" dirty="0" smtClean="0"/>
              <a:t>Pedagogy</a:t>
            </a:r>
          </a:p>
          <a:p>
            <a:pPr lvl="1"/>
            <a:r>
              <a:rPr lang="en-GB" dirty="0" smtClean="0"/>
              <a:t>I think testing in exercises should reflect real-life situations</a:t>
            </a:r>
          </a:p>
          <a:p>
            <a:r>
              <a:rPr lang="en-GB" dirty="0" smtClean="0"/>
              <a:t>Seems hard to use beyond toy exercises?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839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Unitgrade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915" y="1519680"/>
            <a:ext cx="9312374" cy="4545578"/>
          </a:xfrm>
        </p:spPr>
        <p:txBody>
          <a:bodyPr/>
          <a:lstStyle/>
          <a:p>
            <a:r>
              <a:rPr lang="en-GB" dirty="0" smtClean="0"/>
              <a:t>Example from 02631</a:t>
            </a:r>
          </a:p>
          <a:p>
            <a:pPr lvl="1"/>
            <a:r>
              <a:rPr lang="en-GB" dirty="0">
                <a:hlinkClick r:id="rId2"/>
              </a:rPr>
              <a:t>https://gitlab.compute.dtu.dk/tuhe/unitgrade_private/-/</a:t>
            </a:r>
            <a:r>
              <a:rPr lang="en-GB" dirty="0" smtClean="0">
                <a:hlinkClick r:id="rId2"/>
              </a:rPr>
              <a:t>tree/master/examples/02631/instructor/week5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18" y="2708921"/>
            <a:ext cx="1836204" cy="31963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164" y="6011938"/>
            <a:ext cx="218810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Script with all exercises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(with solutions)</a:t>
            </a:r>
            <a:endParaRPr lang="en-GB" dirty="0" smtClean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9048" y="2633074"/>
            <a:ext cx="1844030" cy="32099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42878" y="5954189"/>
            <a:ext cx="30681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Suite of </a:t>
            </a:r>
            <a:r>
              <a:rPr lang="en-GB" dirty="0" err="1" smtClean="0">
                <a:latin typeface="+mn-lt"/>
              </a:rPr>
              <a:t>unittests</a:t>
            </a:r>
            <a:r>
              <a:rPr lang="en-GB" dirty="0" smtClean="0">
                <a:latin typeface="+mn-lt"/>
              </a:rPr>
              <a:t/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(regular or using helper functions)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1110" y="2628206"/>
            <a:ext cx="1618287" cy="28170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85050" y="5498706"/>
            <a:ext cx="191398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Minimal deploy script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1918742" y="1844824"/>
            <a:ext cx="5760640" cy="15481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8718" y="74369"/>
            <a:ext cx="1461758" cy="254454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488593" y="74369"/>
            <a:ext cx="2460610" cy="15286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err="1" smtClean="0">
                <a:latin typeface="+mn-lt"/>
              </a:rPr>
              <a:t>Excersise</a:t>
            </a:r>
            <a:r>
              <a:rPr lang="en-GB" dirty="0" smtClean="0">
                <a:latin typeface="+mn-lt"/>
              </a:rPr>
              <a:t> without solutions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(parts removed controlled </a:t>
            </a:r>
          </a:p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With special comments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tags #!b … #!b;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allows easy creation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of solutions etc.</a:t>
            </a:r>
            <a:endParaRPr lang="en-GB" dirty="0" smtClean="0">
              <a:latin typeface="+mn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4384364" y="3850232"/>
            <a:ext cx="3189561" cy="3878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9667" y="2739748"/>
            <a:ext cx="1420880" cy="247338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61976" y="2739748"/>
            <a:ext cx="1379180" cy="240079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946758" y="5217032"/>
            <a:ext cx="352821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Test + tamper </a:t>
            </a:r>
            <a:r>
              <a:rPr lang="en-GB" dirty="0" err="1" smtClean="0">
                <a:latin typeface="+mn-lt"/>
              </a:rPr>
              <a:t>reistant</a:t>
            </a:r>
            <a:r>
              <a:rPr lang="en-GB" dirty="0" smtClean="0">
                <a:latin typeface="+mn-lt"/>
              </a:rPr>
              <a:t> grade scripts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(easy debugging + hand-in generation)</a:t>
            </a: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>
            <a:off x="8196396" y="4238063"/>
            <a:ext cx="2300263" cy="16672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Rectangle 32"/>
          <p:cNvSpPr/>
          <p:nvPr/>
        </p:nvSpPr>
        <p:spPr bwMode="auto">
          <a:xfrm>
            <a:off x="7573925" y="5931192"/>
            <a:ext cx="1497746" cy="39107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ＭＳ Ｐゴシック" pitchFamily="-80" charset="-128"/>
              </a:rPr>
              <a:t>report1.token</a:t>
            </a:r>
            <a:endParaRPr kumimoji="0" lang="en-GB" sz="1600" b="0" i="0" u="none" strike="noStrike" cap="none" normalizeH="0" baseline="0" dirty="0" smtClean="0">
              <a:ln>
                <a:noFill/>
              </a:ln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71118" y="5931844"/>
            <a:ext cx="298479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Binary hand-in file uploaded to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DTU Learn (includes all sources)</a:t>
            </a:r>
          </a:p>
        </p:txBody>
      </p:sp>
    </p:spTree>
    <p:extLst>
      <p:ext uri="{BB962C8B-B14F-4D97-AF65-F5344CB8AC3E}">
        <p14:creationId xmlns:p14="http://schemas.microsoft.com/office/powerpoint/2010/main" val="2524934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686" y="-197010"/>
            <a:ext cx="9312374" cy="972716"/>
          </a:xfrm>
        </p:spPr>
        <p:txBody>
          <a:bodyPr/>
          <a:lstStyle/>
          <a:p>
            <a:r>
              <a:rPr lang="en-GB" dirty="0" smtClean="0"/>
              <a:t>Example: Week 2 in Alg. And data structures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-397" t="47" r="397" b="51777"/>
          <a:stretch/>
        </p:blipFill>
        <p:spPr>
          <a:xfrm>
            <a:off x="5870957" y="1851820"/>
            <a:ext cx="4803800" cy="4028526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832702" y="832286"/>
            <a:ext cx="10104463" cy="4546800"/>
          </a:xfrm>
        </p:spPr>
        <p:txBody>
          <a:bodyPr/>
          <a:lstStyle/>
          <a:p>
            <a:r>
              <a:rPr lang="en-GB" dirty="0" err="1" smtClean="0"/>
              <a:t>Codejudge</a:t>
            </a:r>
            <a:r>
              <a:rPr lang="en-GB" dirty="0" smtClean="0"/>
              <a:t> is based on console input/output</a:t>
            </a:r>
          </a:p>
          <a:p>
            <a:pPr lvl="1"/>
            <a:r>
              <a:rPr lang="en-GB" dirty="0" smtClean="0"/>
              <a:t>Must read from </a:t>
            </a:r>
            <a:r>
              <a:rPr lang="en-GB" dirty="0" err="1" smtClean="0"/>
              <a:t>stdin</a:t>
            </a:r>
            <a:r>
              <a:rPr lang="en-GB" dirty="0" smtClean="0"/>
              <a:t> and parse to integers sequences; then write result to </a:t>
            </a:r>
            <a:r>
              <a:rPr lang="en-GB" dirty="0" err="1" smtClean="0"/>
              <a:t>stdout</a:t>
            </a:r>
            <a:r>
              <a:rPr lang="en-GB" dirty="0" smtClean="0"/>
              <a:t> (red)</a:t>
            </a:r>
          </a:p>
          <a:p>
            <a:pPr lvl="1"/>
            <a:r>
              <a:rPr lang="en-GB" dirty="0" smtClean="0"/>
              <a:t>My version is just a function that takes a list and returns an integer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46677"/>
          <a:stretch/>
        </p:blipFill>
        <p:spPr>
          <a:xfrm>
            <a:off x="480886" y="1848746"/>
            <a:ext cx="5038255" cy="4676598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 bwMode="auto">
          <a:xfrm rot="10800000">
            <a:off x="2638822" y="4077072"/>
            <a:ext cx="1008112" cy="868429"/>
          </a:xfrm>
          <a:prstGeom prst="rightArrow">
            <a:avLst>
              <a:gd name="adj1" fmla="val 50000"/>
              <a:gd name="adj2" fmla="val 47772"/>
            </a:avLst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10800000">
            <a:off x="2782838" y="5961961"/>
            <a:ext cx="86409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270670" y="4149080"/>
            <a:ext cx="1368151" cy="796421"/>
          </a:xfrm>
          <a:prstGeom prst="rect">
            <a:avLst/>
          </a:prstGeom>
          <a:solidFill>
            <a:schemeClr val="accent1">
              <a:alpha val="24000"/>
            </a:schemeClr>
          </a:solidFill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70670" y="5875581"/>
            <a:ext cx="1368151" cy="230396"/>
          </a:xfrm>
          <a:prstGeom prst="rect">
            <a:avLst/>
          </a:prstGeom>
          <a:solidFill>
            <a:schemeClr val="accent1">
              <a:alpha val="24000"/>
            </a:schemeClr>
          </a:solidFill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225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662" y="-120658"/>
            <a:ext cx="9312374" cy="972716"/>
          </a:xfrm>
        </p:spPr>
        <p:txBody>
          <a:bodyPr/>
          <a:lstStyle/>
          <a:p>
            <a:r>
              <a:rPr lang="en-GB" dirty="0" smtClean="0"/>
              <a:t>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566" y="1107078"/>
            <a:ext cx="4968552" cy="5274249"/>
          </a:xfrm>
        </p:spPr>
        <p:txBody>
          <a:bodyPr/>
          <a:lstStyle/>
          <a:p>
            <a:r>
              <a:rPr lang="en-GB" dirty="0" err="1" smtClean="0"/>
              <a:t>Codejudge</a:t>
            </a:r>
            <a:r>
              <a:rPr lang="en-GB" dirty="0" smtClean="0"/>
              <a:t> is a friendly but bad IDE</a:t>
            </a:r>
          </a:p>
          <a:p>
            <a:pPr lvl="1"/>
            <a:r>
              <a:rPr lang="en-GB" dirty="0" smtClean="0"/>
              <a:t>No </a:t>
            </a:r>
            <a:r>
              <a:rPr lang="en-GB" dirty="0" err="1" smtClean="0"/>
              <a:t>linting</a:t>
            </a:r>
            <a:endParaRPr lang="en-GB" dirty="0" smtClean="0"/>
          </a:p>
          <a:p>
            <a:pPr lvl="1"/>
            <a:r>
              <a:rPr lang="en-GB" dirty="0" smtClean="0"/>
              <a:t>No syntax highlighting</a:t>
            </a:r>
          </a:p>
          <a:p>
            <a:pPr lvl="1"/>
            <a:r>
              <a:rPr lang="en-GB" dirty="0" smtClean="0"/>
              <a:t>No autocomplete</a:t>
            </a:r>
          </a:p>
          <a:p>
            <a:pPr lvl="1"/>
            <a:r>
              <a:rPr lang="en-GB" dirty="0" smtClean="0"/>
              <a:t>No debugger</a:t>
            </a:r>
          </a:p>
          <a:p>
            <a:pPr lvl="1"/>
            <a:r>
              <a:rPr lang="en-GB" dirty="0" smtClean="0"/>
              <a:t>Output requires clicking through menus</a:t>
            </a:r>
          </a:p>
          <a:p>
            <a:pPr lvl="1"/>
            <a:r>
              <a:rPr lang="en-GB" dirty="0" smtClean="0"/>
              <a:t>Code disappears between submissions(!)</a:t>
            </a:r>
          </a:p>
          <a:p>
            <a:pPr lvl="1"/>
            <a:r>
              <a:rPr lang="en-GB" dirty="0" smtClean="0"/>
              <a:t>Tab does not work(!)</a:t>
            </a:r>
          </a:p>
          <a:p>
            <a:r>
              <a:rPr lang="en-GB" dirty="0" smtClean="0"/>
              <a:t>Hard to solve ‘easy’ exercises this way, so programming is done offline. </a:t>
            </a:r>
          </a:p>
          <a:p>
            <a:pPr lvl="1"/>
            <a:r>
              <a:rPr lang="en-GB" dirty="0" smtClean="0"/>
              <a:t>But now you get to the problem that input/output happens through </a:t>
            </a:r>
            <a:r>
              <a:rPr lang="en-GB" dirty="0" err="1" smtClean="0"/>
              <a:t>stdin</a:t>
            </a:r>
            <a:r>
              <a:rPr lang="en-GB" dirty="0" smtClean="0"/>
              <a:t>/</a:t>
            </a:r>
            <a:r>
              <a:rPr lang="en-GB" dirty="0" err="1" smtClean="0"/>
              <a:t>stdout</a:t>
            </a:r>
            <a:r>
              <a:rPr lang="en-GB" dirty="0" smtClean="0"/>
              <a:t>, you don’t have access to tests, etc…)</a:t>
            </a:r>
          </a:p>
          <a:p>
            <a:r>
              <a:rPr lang="en-GB" dirty="0" err="1" smtClean="0"/>
              <a:t>Pycharm</a:t>
            </a:r>
            <a:r>
              <a:rPr lang="en-GB" dirty="0" smtClean="0"/>
              <a:t>/VS code automatically recognize tests and show them in bottom; allows 1-click navigation, easy re-run, etc.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102" y="67263"/>
            <a:ext cx="3449057" cy="60039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9502" y="67263"/>
            <a:ext cx="3312468" cy="576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5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243300" y="107856"/>
            <a:ext cx="3695750" cy="643334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497906" y="1556792"/>
            <a:ext cx="6541516" cy="4536504"/>
          </a:xfrm>
        </p:spPr>
        <p:txBody>
          <a:bodyPr/>
          <a:lstStyle/>
          <a:p>
            <a:r>
              <a:rPr lang="en-GB" dirty="0" err="1" smtClean="0"/>
              <a:t>Codejudge</a:t>
            </a:r>
            <a:r>
              <a:rPr lang="en-GB" dirty="0" smtClean="0"/>
              <a:t> has it’s own framework – simple equality tests are easy, but simple situations such as two correct answers etc. requires a so-called custom judge (how?).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4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Optional web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646" y="1706328"/>
            <a:ext cx="5184576" cy="4545578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https://autolab-dtu.loca.lt/</a:t>
            </a:r>
            <a:r>
              <a:rPr lang="en-GB" dirty="0"/>
              <a:t> (logins on front page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Autolab</a:t>
            </a:r>
            <a:r>
              <a:rPr lang="en-GB" dirty="0" smtClean="0"/>
              <a:t> was developed at Carnegie-Mellon university, but used in many universities around the world &amp; has very active support</a:t>
            </a:r>
          </a:p>
          <a:p>
            <a:r>
              <a:rPr lang="en-GB" dirty="0" err="1" smtClean="0"/>
              <a:t>Autolab</a:t>
            </a:r>
            <a:r>
              <a:rPr lang="en-GB" dirty="0" smtClean="0"/>
              <a:t> uses a plug-in architecture, so this is just a thin deployment script on a standard </a:t>
            </a:r>
            <a:r>
              <a:rPr lang="en-GB" dirty="0" err="1" smtClean="0"/>
              <a:t>Autolab</a:t>
            </a:r>
            <a:r>
              <a:rPr lang="en-GB" dirty="0" smtClean="0"/>
              <a:t> installation</a:t>
            </a:r>
            <a:endParaRPr lang="en-GB" dirty="0" smtClean="0">
              <a:hlinkClick r:id="rId2"/>
            </a:endParaRPr>
          </a:p>
          <a:p>
            <a:pPr lvl="1"/>
            <a:r>
              <a:rPr lang="en-GB" dirty="0" smtClean="0"/>
              <a:t>Write tests as before</a:t>
            </a:r>
          </a:p>
          <a:p>
            <a:pPr lvl="1"/>
            <a:r>
              <a:rPr lang="en-GB" dirty="0" smtClean="0"/>
              <a:t>Automatically compile them into </a:t>
            </a:r>
            <a:r>
              <a:rPr lang="en-GB" dirty="0" err="1" smtClean="0"/>
              <a:t>Autolabs</a:t>
            </a:r>
            <a:r>
              <a:rPr lang="en-GB" dirty="0" smtClean="0"/>
              <a:t> .tar format</a:t>
            </a:r>
          </a:p>
          <a:p>
            <a:pPr lvl="1"/>
            <a:r>
              <a:rPr lang="en-GB" dirty="0" smtClean="0"/>
              <a:t>Import using </a:t>
            </a:r>
            <a:r>
              <a:rPr lang="en-GB" dirty="0" err="1" smtClean="0"/>
              <a:t>autolab</a:t>
            </a:r>
            <a:r>
              <a:rPr lang="en-GB" dirty="0" smtClean="0"/>
              <a:t> web interface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263" y="260648"/>
            <a:ext cx="3372230" cy="587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5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DNEW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0"/>
</p:tagLst>
</file>

<file path=ppt/theme/theme1.xml><?xml version="1.0" encoding="utf-8"?>
<a:theme xmlns:a="http://schemas.openxmlformats.org/drawingml/2006/main" name="Blank">
  <a:themeElements>
    <a:clrScheme name="DTU">
      <a:dk1>
        <a:srgbClr val="000000"/>
      </a:dk1>
      <a:lt1>
        <a:srgbClr val="FFFFFF"/>
      </a:lt1>
      <a:dk2>
        <a:srgbClr val="990000"/>
      </a:dk2>
      <a:lt2>
        <a:srgbClr val="79238E"/>
      </a:lt2>
      <a:accent1>
        <a:srgbClr val="990000"/>
      </a:accent1>
      <a:accent2>
        <a:srgbClr val="2F3EEA"/>
      </a:accent2>
      <a:accent3>
        <a:srgbClr val="1FD082"/>
      </a:accent3>
      <a:accent4>
        <a:srgbClr val="171748"/>
      </a:accent4>
      <a:accent5>
        <a:srgbClr val="F6D04D"/>
      </a:accent5>
      <a:accent6>
        <a:srgbClr val="FC7634"/>
      </a:accent6>
      <a:hlink>
        <a:srgbClr val="2F3EEA"/>
      </a:hlink>
      <a:folHlink>
        <a:srgbClr val="990000"/>
      </a:folHlink>
    </a:clrScheme>
    <a:fontScheme name="DT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432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dirty="0" err="1" smtClean="0">
            <a:ln>
              <a:noFill/>
            </a:ln>
            <a:solidFill>
              <a:srgbClr val="FFFFFF"/>
            </a:solidFill>
            <a:effectLst/>
            <a:latin typeface="+mn-lt"/>
            <a:ea typeface="ＭＳ Ｐゴシック" pitchFamily="-80" charset="-128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432"/>
          </a:spcBef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lank.potx" id="{3B38FA3B-2246-40E5-A61A-EA1559A3CD76}" vid="{D5F764FD-A73C-4B6C-BF48-3536DEB79AD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item1.xml><?xml version="1.0" encoding="utf-8"?>
<TemplafySlideFormConfiguration><![CDATA[{"formFields":[],"formDataEntries":[]}]]></TemplafySlideFormConfiguration>
</file>

<file path=customXml/item2.xml><?xml version="1.0" encoding="utf-8"?>
<TemplafySlideTemplateConfiguration><![CDATA[{"elementsMetadata":[],"enableDocumentContentUpdater":true,"documentContentValidatorConfiguration":{"enableDocumentContentValidator":false,"documentContentValidatorVersion":0},"slideId":"636837486366003040","version":"1.2"}]]></TemplafySlideTemplateConfiguration>
</file>

<file path=customXml/item3.xml><?xml version="1.0" encoding="utf-8"?>
<TemplafySlideFormConfiguration><![CDATA[{"formFields":[],"formDataEntries":[]}]]></TemplafySlideFormConfiguration>
</file>

<file path=customXml/item4.xml><?xml version="1.0" encoding="utf-8"?>
<TemplafyFormConfiguration><![CDATA[{"formFields":[{"required":false,"type":"datePicker","name":"Date","label":"Date","helpTexts":{"prefix":"","postfix":""},"spacing":{},"fullyQualifiedName":"Date"},{"required":false,"placeholder":"","lines":0,"type":"textBox","name":"PresentationTitle","label":"Presentation title","helpTexts":{"prefix":"","postfix":""},"spacing":{},"fullyQualifiedName":"PresentationTitle"}],"formDataEntries":[{"name":"Date","value":"4Xm7d242HGo446IH5nRjQA=="},{"name":"PresentationTitle","value":"ZR/I84ubq+6CkRKNk7nn9w=="}]}]]></TemplafyFormConfiguration>
</file>

<file path=customXml/item5.xml><?xml version="1.0" encoding="utf-8"?>
<TemplafyTemplateConfiguration><![CDATA[{"elementsMetadata":[{"type":"shape","id":"2fce62a0-f28a-44e1-a519-0cbe37b25f7a","elementConfiguration":{"binding":"UserProfile.Offices.Workarea_{{DocumentLanguage}}","disableUpdates":false,"type":"text"}},{"type":"shape","id":"58465eeb-cfe0-4970-97ec-88179dc0a9c2","elementConfiguration":{"binding":"Form.Date","format":"{{DateFormats.GeneralDate}}","disableUpdates":false,"type":"date"}},{"type":"shape","id":"5020bdfb-1912-4d6d-a5c3-71b7da283692","elementConfiguration":{"binding":"Form.PresentationTitle","disableUpdates":false,"type":"text"}},{"type":"shape","id":"8d5b95d1-8a23-4044-9620-bf5e7305a170","elementConfiguration":{"binding":"UserProfile.Offices.Workarea_{{DocumentLanguage}}","disableUpdates":false,"type":"text"}},{"type":"shape","id":"79fbb3c3-dd89-47ef-91e9-e0bd2bb0942f","elementConfiguration":{"binding":"Form.Date","format":"{{DateFormats.GeneralDate}}","disableUpdates":false,"type":"date"}},{"type":"shape","id":"5e9447ba-0dff-46ec-ac33-540c046ca40a","elementConfiguration":{"binding":"Form.PresentationTitle","disableUpdates":false,"type":"text"}}],"transformationConfigurations":[{"language":"{{DocumentLanguage}}","disableUpdates":false,"type":"proofingLanguage"}],"enableDocumentContentUpdater":true,"templateName":"DTU Template 16_9 - Corporate red","templateDescription":"","version":"1.2"}]]></TemplafyTemplateConfiguration>
</file>

<file path=customXml/item6.xml><?xml version="1.0" encoding="utf-8"?>
<TemplafySlideTemplateConfiguration><![CDATA[{"elementsMetadata":[],"enableDocumentContentUpdater":true,"documentContentValidatorConfiguration":{"enableDocumentContentValidator":false,"documentContentValidatorVersion":0},"slideId":"636837486369753289","version":"1.2"}]]></TemplafySlideTemplateConfiguration>
</file>

<file path=customXml/item7.xml><?xml version="1.0" encoding="utf-8"?>
<TemplafySlideFormConfiguration><![CDATA[{"formFields":[],"formDataEntries":[]}]]></TemplafySlideFormConfiguration>
</file>

<file path=customXml/item8.xml><?xml version="1.0" encoding="utf-8"?>
<TemplafySlideTemplateConfiguration><![CDATA[{"elementsMetadata":[],"enableDocumentContentUpdater":true,"documentContentValidatorConfiguration":{"enableDocumentContentValidator":false,"documentContentValidatorVersion":0},"slideId":"636837486369128185","version":"1.2"}]]></TemplafySlideTemplateConfiguration>
</file>

<file path=customXml/itemProps1.xml><?xml version="1.0" encoding="utf-8"?>
<ds:datastoreItem xmlns:ds="http://schemas.openxmlformats.org/officeDocument/2006/customXml" ds:itemID="{F4C08C7F-F953-44DE-ACDE-930692BDDB0F}">
  <ds:schemaRefs/>
</ds:datastoreItem>
</file>

<file path=customXml/itemProps2.xml><?xml version="1.0" encoding="utf-8"?>
<ds:datastoreItem xmlns:ds="http://schemas.openxmlformats.org/officeDocument/2006/customXml" ds:itemID="{E5957E33-0059-46CE-AE7B-582F67E40B53}">
  <ds:schemaRefs/>
</ds:datastoreItem>
</file>

<file path=customXml/itemProps3.xml><?xml version="1.0" encoding="utf-8"?>
<ds:datastoreItem xmlns:ds="http://schemas.openxmlformats.org/officeDocument/2006/customXml" ds:itemID="{56C8BFB2-A911-4310-9D4A-421D773FAFA6}">
  <ds:schemaRefs/>
</ds:datastoreItem>
</file>

<file path=customXml/itemProps4.xml><?xml version="1.0" encoding="utf-8"?>
<ds:datastoreItem xmlns:ds="http://schemas.openxmlformats.org/officeDocument/2006/customXml" ds:itemID="{05DC2B94-7C1B-4C14-83B0-9CD2A82C27E0}">
  <ds:schemaRefs/>
</ds:datastoreItem>
</file>

<file path=customXml/itemProps5.xml><?xml version="1.0" encoding="utf-8"?>
<ds:datastoreItem xmlns:ds="http://schemas.openxmlformats.org/officeDocument/2006/customXml" ds:itemID="{1334258C-C3E7-4029-A615-C886A240FB15}">
  <ds:schemaRefs/>
</ds:datastoreItem>
</file>

<file path=customXml/itemProps6.xml><?xml version="1.0" encoding="utf-8"?>
<ds:datastoreItem xmlns:ds="http://schemas.openxmlformats.org/officeDocument/2006/customXml" ds:itemID="{02E7CCCE-613B-4CED-B813-E473EA1E01B2}">
  <ds:schemaRefs/>
</ds:datastoreItem>
</file>

<file path=customXml/itemProps7.xml><?xml version="1.0" encoding="utf-8"?>
<ds:datastoreItem xmlns:ds="http://schemas.openxmlformats.org/officeDocument/2006/customXml" ds:itemID="{8660AB89-308F-4A34-B01B-CC1A9333F1B1}">
  <ds:schemaRefs/>
</ds:datastoreItem>
</file>

<file path=customXml/itemProps8.xml><?xml version="1.0" encoding="utf-8"?>
<ds:datastoreItem xmlns:ds="http://schemas.openxmlformats.org/officeDocument/2006/customXml" ds:itemID="{11FAAC39-0A3A-4CC2-A9C1-60940B78AE17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1248</TotalTime>
  <Words>428</Words>
  <Application>Microsoft Office PowerPoint</Application>
  <PresentationFormat>Custom</PresentationFormat>
  <Paragraphs>66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ＭＳ Ｐゴシック</vt:lpstr>
      <vt:lpstr>Arial</vt:lpstr>
      <vt:lpstr>Verdana</vt:lpstr>
      <vt:lpstr>Blank</vt:lpstr>
      <vt:lpstr>PowerPoint Presentation</vt:lpstr>
      <vt:lpstr>PowerPoint Presentation</vt:lpstr>
      <vt:lpstr>02465 – spring 2022</vt:lpstr>
      <vt:lpstr>Codejudge</vt:lpstr>
      <vt:lpstr>Unitgrade</vt:lpstr>
      <vt:lpstr>Example: Week 2 in Alg. And data structures</vt:lpstr>
      <vt:lpstr>Interface</vt:lpstr>
      <vt:lpstr>Development</vt:lpstr>
      <vt:lpstr>Optional web interface</vt:lpstr>
      <vt:lpstr>PowerPoint Presentation</vt:lpstr>
      <vt:lpstr>PowerPoint Presentation</vt:lpstr>
    </vt:vector>
  </TitlesOfParts>
  <Company>DTU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Tue Herlau</dc:creator>
  <cp:lastModifiedBy>Tue Herlau</cp:lastModifiedBy>
  <cp:revision>19</cp:revision>
  <dcterms:created xsi:type="dcterms:W3CDTF">2022-06-08T14:48:19Z</dcterms:created>
  <dcterms:modified xsi:type="dcterms:W3CDTF">2022-06-09T11:37:07Z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dIsCodeFreeTemplate">
    <vt:lpwstr>True</vt:lpwstr>
  </property>
  <property fmtid="{D5CDD505-2E9C-101B-9397-08002B2CF9AE}" pid="3" name="TemplafyTenantId">
    <vt:lpwstr>dtu</vt:lpwstr>
  </property>
  <property fmtid="{D5CDD505-2E9C-101B-9397-08002B2CF9AE}" pid="4" name="TemplafyTemplateId">
    <vt:lpwstr>636784030496976655</vt:lpwstr>
  </property>
  <property fmtid="{D5CDD505-2E9C-101B-9397-08002B2CF9AE}" pid="5" name="TemplafyUserProfileId">
    <vt:lpwstr>636838302414865013</vt:lpwstr>
  </property>
  <property fmtid="{D5CDD505-2E9C-101B-9397-08002B2CF9AE}" pid="6" name="TemplafyLanguageCode">
    <vt:lpwstr>en-GB</vt:lpwstr>
  </property>
</Properties>
</file>